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708" r:id="rId2"/>
    <p:sldMasterId id="2147483684" r:id="rId3"/>
    <p:sldMasterId id="2147483696" r:id="rId4"/>
  </p:sldMasterIdLst>
  <p:sldIdLst>
    <p:sldId id="256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BABE"/>
    <a:srgbClr val="1A418A"/>
    <a:srgbClr val="E67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6"/>
    <p:restoredTop sz="94675"/>
  </p:normalViewPr>
  <p:slideViewPr>
    <p:cSldViewPr snapToGrid="0" snapToObjects="1">
      <p:cViewPr varScale="1">
        <p:scale>
          <a:sx n="136" d="100"/>
          <a:sy n="136" d="100"/>
        </p:scale>
        <p:origin x="9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64726-DB12-DD49-B621-40B20B324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91B53F-D978-994C-9895-B1F380B2F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4C0345-CB02-6F4B-9064-D28690D78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671C4F-F417-FF4E-AEF8-4D763708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F99562-7E4D-2943-AD82-265CD9A7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1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DA5C5-B1D7-8641-B85E-FA97F5DF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998D0D6-7842-9B49-94CB-01FB683AD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C80F05-3FB0-DC47-A878-D7BF1117E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18749B-A835-C148-9971-4B6DE415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4B6EA9-0BA1-B542-9669-48879C4A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87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C5F087-1753-7B45-ADBF-FB14966B5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54739F-A379-4949-9A18-3220ADFDF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FCB154-F5CD-CE41-8034-3DBD0ED6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ACEE6F-3B07-5446-979C-1084E6D3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8D4BC8-018B-1748-BB34-86C28E7F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49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B236D-8B43-E042-B896-CA94F6E8F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4311A5-A2D4-F945-8D29-EDAE3F508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AFBC88-7426-4F41-A455-455F35F9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4DDC28-DFAE-DF4E-B412-27A5D151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542F1F-938A-1447-B49C-1F1B67B4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89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E3C13-5015-FA4F-A567-F98C2863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06B640-B968-A146-87E5-B91E0C07B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9EC24B-4285-E54A-82B7-A5F67285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2264C5-D3BC-F54C-A3C7-69E37676B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2E1AC4-DBDF-8C43-81E8-5AA3B3E3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562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EBD63-601B-8741-A049-20CE799E4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B3E049-DED7-5D47-B053-D55FDD8A4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1A29BB-C019-8942-8B33-234626601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8ABCA7-F25D-8D4F-A825-B02D1B2E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AB5035-F4BA-C348-976A-EABD06D0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761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44EA6-BE5C-2647-BC0E-0253F5BE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3F12BC-0BF7-5B46-9B54-1131194AF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03A889-C3C3-CB46-9668-9C89AE8DC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3E77EF-6730-6F42-9A10-A5258710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615F1A-29A4-F347-A873-8BAA09AC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F0597A-BDEA-DF4A-9E84-FD04DCCE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63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6F596-09EA-5C44-8164-4F3D4D47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9592AE-B663-284A-AD26-5553F22A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A7A442A-064B-414F-A39E-38CC5EF8D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A77657-A480-004A-A804-E6AFAAEC6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2B084B-8FDD-C747-BEF2-CA904E76A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AB39E9D-31E0-3E4B-BEC8-0691BABB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FB69BAA-B69F-3945-B66C-D275D5A84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4AE8900-1A40-EF42-9961-F750FDCD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106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4123C-9590-CD48-965A-BB2C9117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4A40C2A-75B4-5A44-8D31-A4B31BC4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3CF9E21-40C4-574E-B057-93740774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471FD19-6465-6046-AED2-42BB5E89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258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98F920-6216-2A49-B69C-4F0BBFE4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38B53F-3CEB-684E-9C77-7503DBF7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350D4D-7413-C540-B219-B48EC1D0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728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6D60F-0D12-0C46-8AC0-A0A814ABB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3E843B-F099-1B42-AF5A-E8B5243EF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F979EC1-32B4-2248-8CDC-CAF2FE805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AEECD5-F838-1540-9C7C-F975E98D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C71324-9C5E-734B-A4ED-337482E8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9E09FE-9737-5649-9B37-EFFD6F05E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79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FA1B4-0D2D-7D4C-88AF-1B9D5FB9C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39FE5D-7552-BE45-B52B-CDA68941D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956EE0-C1EE-D545-8D3A-26E8A286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6E3B95-24ED-7740-B767-F44CD8AD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A3B8F7-AD63-A043-943E-B8C6DD0F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0403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53003-A757-6F42-8C87-AE6CC3580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E038914-BDD3-8145-9FEE-D2F2D4A78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5171E5-BBB5-9D4E-BD77-403124F27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95E33A9-FDF6-5A44-B6B0-FD74A3FA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7D5C76D-A905-E844-A6E6-4D6A2A74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304A13-DF04-8F4C-9133-042BD21AC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313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9C95D8-5B1A-DE42-B1B2-3B243824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967B2C-C200-C349-8A29-4C60AC7DD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52F61E-69F7-364B-82D4-5851300F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FBE225-96E9-3149-A49D-4E143B2D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1609277-A115-604A-AD1B-1F8F4F86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436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21B68F-5F0E-6748-B4BE-DB4BAD7AA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231BFB-3758-A347-B021-756450732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74AB9C-B340-A14B-9BB5-480DC69E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03E224-A55C-1C41-A19B-2773D62B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73F84E-4615-5B44-BC9E-954F9077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2521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84ACF-B807-E147-9EC1-E2A6873B1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643757-9585-8240-A453-5279C4F6A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E95679-C913-CB45-8B7C-61B32F10D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26ADA4-67A4-3E4C-A789-32287BEA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96AA7F-0F1C-134A-BBD2-770188FC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5944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4BC92-9FAC-3242-9F15-DA2E950A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CA52BB-D049-B045-B90D-D945694DE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D5DE39-0185-694D-BB2D-D58C551D1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0A3AA9-E73A-A740-A4EB-223E114F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26074B-5E9C-AD49-BEE0-49BDCE04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30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DF1CD-D50B-6A46-9A4D-43B31DB2A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E7A2AD-6889-9A45-B77B-F01538FF4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215B25-ACB8-6044-9910-3F459E59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E6D1B7-1B77-3946-90C1-45E3AC51E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0E5F3E-D1BE-E846-90F0-CD2530C3A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953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F55BD-21D9-7E46-8BA0-715B3B1B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EE57B9-B923-0248-A1E3-773EDC390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93FBCE8-297D-C44B-93A3-E4D67CF63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5209E1-BC1D-2642-891C-2C3E4F9C4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96CADE-8489-994D-9D3A-4144911C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23C65A-C644-694B-828A-C6DD381F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4960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10ED6-DD27-174F-894E-2AB897F04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55B59F-69E8-5B40-97A0-EA60DAFE2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7B764DE-2BA7-FC4C-94EC-DEE29F88B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0C2759E-25C4-F946-ACDF-C09A79511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5DC2D7-2A39-064F-83D3-46CEE2F43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7AA6B0-D44D-354B-B0B8-F3F77A0A9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1020493-FD06-524F-AF2E-4BF04233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4E8EFEA-82DC-814B-AE86-83D2B12B2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3125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A7D32-9236-BF41-A1B3-A41B9A9B2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9B64E94-47D1-F844-B45A-D5526EFA6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E2953C3-5DED-6D46-A83E-AE18836F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CC366BA-3404-0E44-98D2-F8ADF8E7B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021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927A1F1-404C-E445-A32C-5EC747AD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76601C1-3ED9-AD45-8C9A-508B7476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CFD70CC-88C0-794A-BDDA-BB6298DD1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23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EBA2F8-DC43-DD4A-95B5-E1FBF5383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B7C902-64DF-624A-9323-A382444AB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806134-125F-A947-B6C8-6739CD57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7BECF5-2BE9-0249-AB8B-B7C1DAD83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8FB4A6-32E4-3C4C-A9E8-833080AE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7065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ACDADD-E9A8-0843-ACE5-F74F85D49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7B1FCE-77A5-9C46-94AD-D60DD359F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E28ACBA-997A-F44A-BFFB-6A2D842D8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7FED23-D8BD-6149-9D7B-DE398DE1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B8971B-8659-6F48-9E16-77132C85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D0E233-8DA0-8940-9075-F9547A6D7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472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797B2-ECF1-6546-9274-407957A49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D72D37F-1998-BC4A-A5E3-E9B0F6E80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7B72E5A-444C-0E41-9223-038888022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1ADCEA-C971-7249-87CC-8319DA67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B08D0F-9E42-AD4C-B1E4-2CD074E4C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B1F131-3C05-1947-B97E-C68AC6E3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966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13893-33C2-E443-8366-5B51AA30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20B64BA-04A5-B34E-87EE-57C8683F5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0E1C70-2A1B-B547-9A81-48428882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0FC588C-1C26-684D-B497-838BA56C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CA76C6-ED13-764F-B616-BA8023D0C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785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7EC8F2-7E69-1545-9413-052B59526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C09B5E-62E4-B548-8C30-D071572C5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EAD898-CC7B-1D41-86E1-8AE9721C3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676436-453D-4047-8E59-97A41002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35ED51-A9F9-3141-9DAC-15EB3BB7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22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06D02-AF08-7F4F-A3CF-37E223CA1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13225C-65CE-524C-B5A2-52135337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613D0D-D5EF-544D-BA27-C96F0D4A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0775AF-FCDD-994D-B1C0-3E61C714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0DD2E0-B976-FF42-B195-3140564C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2209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5CE4C-9FC8-7742-85E9-2BF3D252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E57868-247F-7843-BD3F-75C85B15B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CE5DB8-0204-0F4A-8B7E-F2A9D227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033208-01C7-A64A-A189-22A1DE7DA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DBCB14-4979-3043-9194-AB722A29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291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D7D0B-1D1A-584C-87A5-F68F07A4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90B97A-2EAF-084E-851B-F86E952CA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EA4D96-0521-824A-B7C3-B69E977E3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B8CB78-4518-2447-A23E-E39AE95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CB2BC4-D068-9643-A3E4-35822519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9076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62AE9-D71A-6847-AED8-85AE67647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90B826-7E13-4146-9AE7-9C50B27F6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9B1300B-FCD3-CE44-9EA9-E4A7FE425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227BA4-07F8-0C4F-B902-357D0473E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70F9E0-E1F8-4B45-B2A6-4EB14544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A77E0B-B9B9-574E-8BAE-79F1826B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8638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FB05A-83FB-6A48-8413-C06ECBDCE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A2E507-A928-6D4F-A7C7-6591211C2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449557-5FBA-4B48-82DA-D7E0A2A86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F3AF0A2-0504-FC48-B823-91563E643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E7D7DD8-D436-A44F-861F-53A702EF5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CD4C7B1-6E1C-A143-BBCB-DABC7C3B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A92F054-4C05-FE44-82A4-2450A022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202DFB8-BD67-4342-8D69-749A7483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6895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5F0E6-3D40-1D4B-B706-5059F4DA3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C959D90-236A-F74E-AAC6-A5B805D2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E13A4CF-C35C-1A4A-B792-B686C634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81CA9ED-E637-1C4A-95ED-0429D293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28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08C01-76C7-9341-9DFC-142AF7A06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15D55E-2C0E-474B-839D-BC1FCE087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4FC81DB-F092-BD4E-8199-1DC0CD1B8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D87AC9-6EB4-F24D-981D-25FB9768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F19D49-50EC-4E44-99F4-E137DEC0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D0D15B-3177-E240-9261-850363A6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7766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AB5304-F581-764C-A47E-BD422016A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5C954B1-8E95-E346-89D3-3CFDB01D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5B2F340-A53E-A94F-A90A-A92DEC1A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5260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6561E-CBD0-8B41-8F55-DEC5F2CCB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07502F-F6B5-E749-82CF-A8289A938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BA8511-797C-154C-943A-EF6A08CA7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181E8C-AEC9-A84F-923E-117B5B73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B91CA3-CDCC-F04B-852F-3209685E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50F584-90EF-3D40-BCF8-D80E8AD6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3059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67DFC-53ED-EA45-8144-0E2625EF2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D6B0001-FE08-3448-95FD-4BF94BE81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43746F-FBB7-DE4A-8EA7-48B9FF687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A91911-ADDF-0049-9565-F67CF242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E342EC-CD28-F247-8110-E882CB02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5693994-01F1-F04F-9618-7048F3A45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5433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F6CB4-9FD7-6C47-8E22-8B347167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C6D247-021E-3348-B0AC-63B8D9F5C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B9DA7B-FC91-5C4A-9E6B-78C1B9AC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F77667-0027-6A46-9892-55EE4C79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40A7E6-66A4-6E4C-8981-4A1B2976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5150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9B4DC9-50F9-1243-8545-8110B461D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C19E2C-2D95-9B48-8CBF-8EEE02397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E571F0-C54F-A548-A2EE-3B8D9FE5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B36E54-1528-634B-8F6B-A0E48ADA5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5C2A3E-9B39-4240-BEEE-9C618D33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4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D4AEF-0ED2-7A4A-9EC2-C28B46D91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270A27-A7F4-B342-8C98-B746949B5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A0FF38C-3D4C-894A-903F-A5F5055D6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E743CAA-122E-8B4B-9306-BF2BEAE7B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2170694-539B-0642-93A8-101C7FF3A5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0704F73-7F77-4B44-919B-C36DDA20D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F133FC-5061-864C-A197-E85D445F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C519F62-E926-1F45-A7BB-C996A1FF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35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22EE5-6BA9-0246-8651-659CC9B5E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40FC7FE-420C-7341-B0D2-50E1168B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548A0C9-258B-CD4C-96B1-64B1F7A02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8CF30A-99AD-4141-A6A3-418B713E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98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6B002DC-7E9A-C745-BB99-FA862DBE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F8B41EE-79E5-AE45-A470-6C4B8606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E29AD8-2FAF-2D45-9ACE-1FA883D31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68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8F926-CE2F-B049-902E-7F9B3CDC6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1420CF-6156-4047-B72C-BFD7A40E2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80AF80-8B59-2149-9672-938F803F7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654C8B-A121-A044-9AC3-E82FBFBE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D8152B-B5C7-FC48-A66C-09F18B2DC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554D9A6-6E7F-E443-8DDB-3023AE5D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90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B89ED-CAA8-B148-B7D4-5EC093AB5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7825D8F-BD86-7449-97EB-AB5834B65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430B63-9E58-034A-BAD7-8A2167FFB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6F4E17-B05B-5F47-8B86-81435E16C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1A7FB0-E011-3243-8EFA-0052AE11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7D63BD-216D-FF4D-BED3-0DA97AD2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38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B8ABDDA-7463-AE46-A450-97432B459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95B75D-D621-C44D-BC4E-50886B826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F8860E-886E-0949-810D-B9DC1AB9D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758C-9D25-FE4F-9068-1255CBB07814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EFE3CF-DA61-7240-9458-A9F4F6D14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61AA18-48E3-7D4B-9D74-0BF6B6E26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BE94-42E2-FF4B-8C0D-590F79710CC2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3E54B58-BEDA-BC41-A599-C775865DB5F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8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1967A01-1F22-2A4E-8413-2E1E1958B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3A33AB-63FB-554A-9B0E-4F6F458C3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5C00A7-8E26-BD48-85D2-8F4F777CE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11798-6F1E-4940-AAD4-2491503B49B1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25A91F-8034-8B4A-99B1-99C5F6130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7797BC-2C4D-9B46-B87D-06256E249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070F-8F23-2841-95DB-56B9B7901276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8816935-FFD6-3340-9D14-BE8835C093C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0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7C02FBDD-C8BA-8E46-B707-B2AB3DF8DAF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B901D29-2AC7-C747-A45E-04965874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B62AA9-C862-1A4B-9745-D26BA0D63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E8330D-1A74-5944-A497-7F6102DF4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40636-CD50-B445-A517-4D680E50C5E0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4DFF8E-2BD8-EF4E-85B8-DF0B7B608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4B150B-42F3-3248-B560-814A9AC6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12B1-0F58-7749-8DA2-8644561A7A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84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028EDB8-ABFC-BF47-B2EA-3C86D174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3925B5-0786-024A-8C5C-03B11CF24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46D416-96E7-4B4C-AB7B-AB2115070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3EF07-712A-0C49-B7EE-D96B31F463B7}" type="datetimeFigureOut">
              <a:rPr lang="pt-BR" smtClean="0"/>
              <a:t>07/03/2023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6F3DCF-4D8E-434B-A8A2-80E3C5361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C9F56E-AC7E-C84F-B53B-5AFC21621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BE5F3-117C-D243-8700-E6A173734B6C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8DDCF12-8BEB-4647-B1C7-92AD17795DD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0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93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0A2D0-6105-1C40-A96E-1BBB006B4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878" y="474226"/>
            <a:ext cx="7357534" cy="913340"/>
          </a:xfrm>
        </p:spPr>
        <p:txBody>
          <a:bodyPr>
            <a:noAutofit/>
          </a:bodyPr>
          <a:lstStyle/>
          <a:p>
            <a:r>
              <a:rPr lang="pt-BR" b="1" dirty="0">
                <a:solidFill>
                  <a:srgbClr val="1A41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aqui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1B1F2B5-FA60-FD43-8F29-2EE1DC31F7A0}"/>
              </a:ext>
            </a:extLst>
          </p:cNvPr>
          <p:cNvSpPr txBox="1">
            <a:spLocks/>
          </p:cNvSpPr>
          <p:nvPr/>
        </p:nvSpPr>
        <p:spPr>
          <a:xfrm>
            <a:off x="648878" y="1660944"/>
            <a:ext cx="7357534" cy="913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49BA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/ Palestrante</a:t>
            </a:r>
          </a:p>
        </p:txBody>
      </p:sp>
    </p:spTree>
    <p:extLst>
      <p:ext uri="{BB962C8B-B14F-4D97-AF65-F5344CB8AC3E}">
        <p14:creationId xmlns:p14="http://schemas.microsoft.com/office/powerpoint/2010/main" val="172439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3345E-3F79-6946-8471-7AC30B43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5A0332-D590-A143-9681-70D19892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83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1CD32-9121-1D1A-87F3-0065DDEA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2A8DB7-2293-7736-5315-D176DBE52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854598"/>
      </p:ext>
    </p:extLst>
  </p:cSld>
  <p:clrMapOvr>
    <a:masterClrMapping/>
  </p:clrMapOvr>
</p:sld>
</file>

<file path=ppt/theme/theme1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</Words>
  <Application>Microsoft Macintosh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1_Personalizar design</vt:lpstr>
      <vt:lpstr>4_Personalizar design</vt:lpstr>
      <vt:lpstr>2_Personalizar design</vt:lpstr>
      <vt:lpstr>3_Personalizar design</vt:lpstr>
      <vt:lpstr>Apresentação do PowerPoint</vt:lpstr>
      <vt:lpstr>Título aqui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Wanderley Pavão</dc:creator>
  <cp:lastModifiedBy>Wanderley Pavao Jr</cp:lastModifiedBy>
  <cp:revision>5</cp:revision>
  <dcterms:created xsi:type="dcterms:W3CDTF">2021-03-26T12:06:48Z</dcterms:created>
  <dcterms:modified xsi:type="dcterms:W3CDTF">2023-03-07T15:26:01Z</dcterms:modified>
</cp:coreProperties>
</file>