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FFFF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6"/>
    <p:restoredTop sz="94630"/>
  </p:normalViewPr>
  <p:slideViewPr>
    <p:cSldViewPr snapToGrid="0" snapToObjects="1">
      <p:cViewPr varScale="1">
        <p:scale>
          <a:sx n="24" d="100"/>
          <a:sy n="24" d="100"/>
        </p:scale>
        <p:origin x="672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8612-AF9F-4A45-A3B3-8F039FCE9C0F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61E2-ACF0-D94A-AF26-AECF9FAA6B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3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2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7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7FE82C5-F938-8C41-8900-9CC09C28D91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579" y="8464"/>
            <a:ext cx="32394129" cy="431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7F6E8EBC-D555-394D-B08B-33FDB7E00CA8}"/>
              </a:ext>
            </a:extLst>
          </p:cNvPr>
          <p:cNvSpPr txBox="1">
            <a:spLocks/>
          </p:cNvSpPr>
          <p:nvPr/>
        </p:nvSpPr>
        <p:spPr>
          <a:xfrm>
            <a:off x="2090057" y="7059086"/>
            <a:ext cx="28019829" cy="189372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24299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9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FC90AA20-3B24-C240-AEA6-CE1B5B7A72F1}"/>
              </a:ext>
            </a:extLst>
          </p:cNvPr>
          <p:cNvSpPr txBox="1">
            <a:spLocks/>
          </p:cNvSpPr>
          <p:nvPr/>
        </p:nvSpPr>
        <p:spPr>
          <a:xfrm>
            <a:off x="2090057" y="8952807"/>
            <a:ext cx="28019829" cy="434409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607482" indent="-607482" algn="l" defTabSz="2429927" rtl="0" eaLnBrk="1" latinLnBrk="0" hangingPunct="1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Char char="•"/>
              <a:defRPr sz="74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244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3740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52371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6733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8229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97261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12225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27188" indent="-607482" algn="l" defTabSz="2429927" rtl="0" eaLnBrk="1" latinLnBrk="0" hangingPunct="1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1</a:t>
            </a:r>
          </a:p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2</a:t>
            </a:r>
          </a:p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3</a:t>
            </a:r>
          </a:p>
          <a:p>
            <a:pPr algn="ctr"/>
            <a:r>
              <a:rPr lang="pt-BR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CB8D36B0-C034-2D48-9A3E-E28714BC5761}"/>
              </a:ext>
            </a:extLst>
          </p:cNvPr>
          <p:cNvCxnSpPr/>
          <p:nvPr/>
        </p:nvCxnSpPr>
        <p:spPr>
          <a:xfrm>
            <a:off x="3037114" y="14089647"/>
            <a:ext cx="26191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164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</Words>
  <Application>Microsoft Macintosh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Wanderley Pavao Jr</cp:lastModifiedBy>
  <cp:revision>22</cp:revision>
  <dcterms:created xsi:type="dcterms:W3CDTF">2019-07-24T13:08:39Z</dcterms:created>
  <dcterms:modified xsi:type="dcterms:W3CDTF">2023-09-11T21:38:24Z</dcterms:modified>
</cp:coreProperties>
</file>