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257" r:id="rId5"/>
    <p:sldId id="258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EDFF"/>
    <a:srgbClr val="00D6FF"/>
    <a:srgbClr val="342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79"/>
    <p:restoredTop sz="94773"/>
  </p:normalViewPr>
  <p:slideViewPr>
    <p:cSldViewPr snapToGrid="0">
      <p:cViewPr varScale="1">
        <p:scale>
          <a:sx n="107" d="100"/>
          <a:sy n="107" d="100"/>
        </p:scale>
        <p:origin x="200" y="4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BEE7C-4280-1244-2D01-924D65CA20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5B6F1D3-8484-820B-E061-C24BFC032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3E72F2-9E6F-082D-40BB-41BAAF52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9AEAC4-740E-09B6-42B1-CA6B97AF6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3F44AEB-7515-5874-1DED-08CD6A8A0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4153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D39DAC-A1AB-F011-E076-C8B39F66B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2CAEAD6-3D5F-5E54-EC02-14D0FB792D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9313B81-D9EC-E7F3-723D-A4BF3C2BB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A26FFE-62A1-F916-C58B-F2064DC1E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842F29-C021-D5AF-6805-5CCD7250C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3798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C725E3A-3972-B049-1D06-EDAF58B30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0D3187-440E-D6DB-EACF-C6D192964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4826535-782F-2C49-FAB0-DCB464126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63312B-65C0-FFA9-A16C-3332717D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602F08-F2D3-F19D-8112-97DAEEDB7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4767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267248-6C0C-DAB4-A924-31A17CADB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D47A93-A81C-4E4E-7B30-AAC6430A3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87872B-1ECB-9BA8-327C-DE7CBCF1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197DBA-0251-D49E-2A00-141DE806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D9974C-194A-3C5B-69CE-C730DEDD3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8454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4484F-882C-7DAB-2020-FDFE108A2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85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E384FE0-2D0D-50D3-547F-752580BCC4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8185" y="1825625"/>
            <a:ext cx="10515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FFAC2D3-2E0E-E96D-B70B-AE58B9F01A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8185" y="6356350"/>
            <a:ext cx="2743200" cy="365125"/>
          </a:xfrm>
        </p:spPr>
        <p:txBody>
          <a:bodyPr/>
          <a:lstStyle/>
          <a:p>
            <a:fld id="{C834154A-40B7-6845-9BD1-C33F2A8EA524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111B1A-8EB3-819E-AD5C-109A9C80D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68585" y="6356350"/>
            <a:ext cx="41148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9087ED-18C3-BCD5-5C24-700D16A5D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40585" y="6356350"/>
            <a:ext cx="2743200" cy="365125"/>
          </a:xfrm>
        </p:spPr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780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D30D40-6849-41DF-F8F4-1C3501A9E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7BE0560-73ED-29AE-6751-507D99BA2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C750A6-9EA8-C677-5592-F3FCF248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56DFF9-0AEE-8A39-ED7C-A4376D145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DF8872-961C-E639-FDAB-7838EA940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883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029FCE-DB45-FF34-A164-6ECBB439D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A43FB1-5432-F3E6-426F-7D94E419DE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A210A94-3EFF-FCAC-6F4A-4A19002C5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D626DA-6E31-B9CA-B931-9C192D29B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5FB8B9-6F47-1F33-7811-75141784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A66B94-BE95-9CD5-0F45-2A718AEEF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38986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B1E2F-D572-9351-58FB-851E28F27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4CBC3D-9260-F5FA-6175-654113988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818D6FF-1C5C-E59B-99BB-AE75ABC9E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F078D9-9395-4372-A2FE-B8BC8D011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8A287B6-1F83-BD01-97F9-16781B40C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548FA2E-9A6E-4D46-ACA1-45215FBD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4D66081-671C-99BA-4CBD-B71C4C09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147B0ED-51A5-EDB8-3228-D705218D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2028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103F91-85AE-F0CB-4374-EEE10C40B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2223B6CF-9231-9DD0-528E-65CA61EC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6906A2B-357B-30C8-04EF-484913FA8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B21F6FD-8929-F6DA-0A16-40CD1FEC7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48887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B5476C7-68CC-869B-B887-5993CA271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A38A3B6-8BC0-6E89-1A4B-5F734A332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5890A82-02FA-270A-C60A-BC88EAEC2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8147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A78320-4671-B8CD-5C37-31E013CB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6DAF0B-13E4-B5C1-51FF-C1D921159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B29BB9-3C7A-B5E5-9C34-FB1FFE48A2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8D5650-442F-8E37-ACA5-A622C18B8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FD90C0-8E78-47A1-4445-44423970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35BA7A-8120-09CC-8574-75C8D044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770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0F95AA-AE84-8281-9197-733D6FD7E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A2BCB5-4E38-2C90-C4C8-54FCF09D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37C80EA-605D-5C4F-7174-3A2909A5B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312E12-D2C4-75C0-992C-8C9CC2D55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03B299-69B5-DEB7-F173-73F94F01F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75333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67D42D-D152-9F77-B6F8-D7019C20A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7F0A83F-686D-B409-171D-4C5BC731A3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922AE86-1BD5-909E-E965-80E7D4CC6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B7BE86F-7F0D-B671-8141-5BB058D11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F67917-F7FF-C718-E294-84AC506AA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E822AA2-DF9E-AC23-B0FB-5042D8CDE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6365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7C1B81-82D4-EFC6-C338-B388D128D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E558713-25BA-8D00-3B29-D87DC1D168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8B8449-1691-A427-DEBA-1DC821FD4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473F11-9C11-DABB-7C5B-000E3144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7426352-D9E7-834E-1365-45DB6875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129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20EBBD-1528-8A2D-600F-229BA80C69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96B9ABE-7685-8BA0-4D7B-FEFE2EDED7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630B97-7FDE-E372-704A-D7394650E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4154A-40B7-6845-9BD1-C33F2A8EA524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8608EE-17C2-417E-66E7-7D28C69B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365EB9-2BB4-A4BB-ADE7-5ABC8438D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0495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66E022-D2EF-E3A4-AEA8-CAB97532F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2A075B-8DEA-11BF-D01E-9926CE5D13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0F0AFB8-D69A-D70B-F594-50806FEC2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CA3AB7-B81B-79CA-B4B5-2A2F4A4F5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34FA6D-6959-FDFF-688A-C3A76CF24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212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3C375-BAFE-73B7-3541-94890D243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561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C2EDFF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E44151-7FAB-7A89-CA63-32EF46B16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561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5C61D3-E186-99CA-BA68-A2227AAC06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756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EB560F7-69F5-CE42-8678-23F96B95B029}" type="datetimeFigureOut">
              <a:rPr lang="pt-BR" smtClean="0"/>
              <a:pPr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88FED9-59CA-D2A3-052E-99463D2DB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27961" y="6356350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pt-BR">
              <a:solidFill>
                <a:schemeClr val="bg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55CEF2-6479-C163-C877-A1AACA362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9961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4779D2C-0ABE-F849-8E74-25DBA232D4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2311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BBBBFF-94FD-79B9-B798-038A0E131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929CC19-E0F4-41FD-2585-3218E95BF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7D26A0A-2826-2AC0-3263-9AC326C1F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0E7FBD-7357-B7BC-1235-423935DD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766581-E7EC-DAA7-0E63-409E2B85A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21770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E7CF17-D21E-EA8B-19C6-D592713ED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04F2415-FC34-BEB0-293F-1C56244F1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499204F-CAAB-C36A-EFC8-3ABA30D83C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791499-FA6E-512D-B351-073636099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B6ECC16-0200-9213-C192-4249B7C2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4D5417A-4F6F-B98E-2AA1-77929D23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12168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DF7E9A-D730-EF48-A81E-F6129A3EA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F2C723-9CF2-A82A-927A-21B0FF699A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5EE58C7-511A-F6F7-FC08-967EECFE3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393A527-DF33-EBBE-6BFC-FBEE93BC99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3773B2E1-CC21-E264-D67A-39F8775D39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22FE01D-20C8-6982-8D49-F8B13ADC1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4A1A345-43F0-DE35-BE43-99D516CD4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56BBD97-550C-BDD6-35D2-E58AE3B7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42239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F59064-2E70-D89F-6A7A-751BCA432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A08371-F392-0FE4-7A8A-3EBAAB174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2FD5F6B-4884-BC0D-5C44-831B6CBE7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5F2BCE-B19B-A164-D041-87E969D0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8965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0320950-FBEA-E2AB-BF35-12A96A62E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ADBF256-79EC-5CC1-94E5-92C88843A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9E1D029-2B7A-1309-331F-567160A77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6012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4C5C5-3C24-EFFD-10F2-C82EF5AD1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9B5504-AD2E-E65A-535B-9AC94ABB5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B9FFB56-19AC-0039-3B58-558053D10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ADE912F-98D4-6E05-707E-B3A2BC33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17BE1F-8B24-B794-6620-092CDD413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23746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F0A2B-C898-A67C-8785-0C64CA11B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EE2541-700B-209B-C963-E37A6416A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5478D59-1E77-F7D9-B751-F0A9A0F97B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BA1032-AA4E-65D0-9092-E95F0872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EF5A46-D51D-81D9-5243-CDD42CF39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DAC427-5540-8AC1-43D5-BB48891CD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4634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99BEC-4AA9-ACB3-31F7-3E1AF28AA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1EBC408-B7DF-0E8B-2ED7-6D11FBD4A0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84E7282-9DE8-6187-2650-21EA90ADB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78C4F14-413C-6937-FD22-7ACAF64E8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AB1C72B-39E0-3B6E-CD7D-B4FCD967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14C999C-E4B1-2699-30B7-5FE1FA7F4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411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FE0BA3-1E75-AAB9-23CC-2DBEDB5BD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F55FDA0-6B63-6369-EC76-71E016EF4A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DCE98E6-2867-D19E-9B87-08EB33142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B48B3AF-9B3A-583B-432E-7195EB857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C89B23-7319-25E6-3FF3-745E0195A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8336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E845E0C-D90E-2DB9-A037-80546DBFE6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589D43F-1D5B-8E5C-D26A-1B1D80F8A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F88626F-4A84-6C51-34D8-60BA75A12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60F7-69F5-CE42-8678-23F96B95B02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DF14DDF-54F2-446C-8CE8-86EEFA570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5B7130C-EFD6-3538-F114-A3D07C130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326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9CFF0-4C95-9392-C640-639626A3E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99977C-86AE-8308-A938-1BBC4DE6DE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BADD85A-DB2B-868F-36F9-BD80C9F55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FB24A9A-78D5-4258-71DC-40445F4F5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DD28A29-C10A-4F7F-EB62-B11071688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E3FD6B1-2878-BBD2-3BCB-05E194201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404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AA1098-C238-6354-12D7-10C91E52D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C90F845-8919-EC55-50FA-441A0A9B6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053B408-6777-5FAB-07AD-38F64AF69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DDDA3E-F8BA-D854-ABE7-0AE655AAD1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4266B8E-2F50-6F8E-5B9B-209629FD57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57EBCD8-F368-FA63-1B73-D713BE7DA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6B154AD-F853-D06A-17B4-D1B6FD2A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C0DA38C-D0D2-976A-2F52-23DC2785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27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E9AE8-C6BC-8499-0220-DD5041D5F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9423BA-19D9-E6BB-3EED-9C944594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FDB2034-E46E-EBE5-F531-DD42498D3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FA0879B-B97D-7E0A-D4CF-53D135E8E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323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E686EA-A657-2621-ADFE-31A69FCA9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17B89AA-0F9D-2CCF-041A-6DC225135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CBED498-3F7B-83EA-7818-B888B919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9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6B87A6-F350-5FF6-EE29-83535F81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6406CC-D704-E6CF-5A93-1E9C7274A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6B1BD68-8A08-93D0-43C2-78D6ED6FCA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671D84-FC37-8E5C-CC6F-6ADB7F068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6D81B7-6B79-D9D7-D983-1C6B37D5D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9CDE357-C638-87D8-EBE3-98D5F3BAF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643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D66A3F-D847-3BC9-AA52-284DAB3F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0E981DD-EC98-31DB-AD56-539DD9887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156090F-A343-C8CF-2DCF-8249D52464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43615D0-066C-0699-E2E3-8880003E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B3674-3730-7245-9848-632C6099035A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8C32426-4694-EE69-E16F-B1B02B258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69110EE-E602-054B-7770-EDBA43CFC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9471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4202355-33FF-EC82-4BF6-4A478AF1EC1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B341D68-7727-9D64-40D1-8AF268BC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BFCB07-B68C-405F-6C09-2B49D70FC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72E1952-5D12-3EBA-50D3-F6B914140A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B3674-3730-7245-9848-632C6099035A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26D310-B28A-3330-C0C5-C241B625CF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F122A7-948A-B3B4-AAC6-C3BC731C91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C7FF3-E4E1-9B49-AD7C-629F65A11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611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298A336-FEE6-3B07-5818-9035A3F8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6E39593-66FB-1FD3-BD0C-F73F17778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681EE93-4E5C-3A54-4820-F7F51BEBC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4154A-40B7-6845-9BD1-C33F2A8EA524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DD9680E-B37A-CE68-F29F-24D1C4479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B063B75-CDF0-43D1-B487-E1B2015B6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A3A83-B166-064C-83E1-0673DCE6CEC8}" type="slidenum">
              <a:rPr lang="pt-BR" smtClean="0"/>
              <a:t>‹nº›</a:t>
            </a:fld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518DCB-5357-0F61-EF73-23F75925FA1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41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9615DD9F-E20D-1BB6-192E-2F79F1DA3D0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5BD6A37-A1CF-6BE3-A2A1-D6F55FB3A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AFD8205-2B5B-1ED6-4F6C-E346E2D31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097E3B-66FB-97C8-E85B-45F69E6AC2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60F7-69F5-CE42-8678-23F96B95B029}" type="datetimeFigureOut">
              <a:rPr lang="pt-BR" smtClean="0"/>
              <a:t>30/10/2025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BC90DD-ACD9-5CED-5848-35D184958D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EE09050-CDB7-C01E-FB66-4FF5FDDE05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79D2C-0ABE-F849-8E74-25DBA232D48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72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40580-1883-7461-8ACF-401F57080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862" y="2456855"/>
            <a:ext cx="8677283" cy="1944290"/>
          </a:xfrm>
        </p:spPr>
        <p:txBody>
          <a:bodyPr anchor="t" anchorCtr="0">
            <a:normAutofit/>
          </a:bodyPr>
          <a:lstStyle/>
          <a:p>
            <a:pPr algn="l"/>
            <a:r>
              <a:rPr lang="pt-BR" sz="5400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Presentation</a:t>
            </a:r>
            <a:r>
              <a:rPr lang="pt-BR" sz="5400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pt-BR" sz="5400" dirty="0" err="1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Title</a:t>
            </a:r>
            <a:endParaRPr lang="pt-BR" sz="5400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37BB77-1EBE-FD1B-BFC3-750C55541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0416" y="4613046"/>
            <a:ext cx="7062951" cy="786857"/>
          </a:xfrm>
        </p:spPr>
        <p:txBody>
          <a:bodyPr lIns="72000" rIns="0">
            <a:normAutofit/>
          </a:bodyPr>
          <a:lstStyle/>
          <a:p>
            <a:pPr algn="l"/>
            <a:r>
              <a:rPr lang="pt-BR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pt-BR" sz="2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</a:t>
            </a:r>
            <a:endParaRPr lang="pt-BR" sz="2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752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D7E41A-8D76-2362-5543-FA4D8CC2A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67EC9C-05D6-0CE3-1FB3-6B7D0F8FDA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60451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F521C-AB7C-1F84-73D4-A2B7CFF42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284081-2AAB-167D-88F7-94DAA7100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977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Macintosh PowerPoint</Application>
  <PresentationFormat>Widescreen</PresentationFormat>
  <Paragraphs>2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Tema do Office</vt:lpstr>
      <vt:lpstr>Personalizar design</vt:lpstr>
      <vt:lpstr>1_Personalizar design</vt:lpstr>
      <vt:lpstr>Presentation Title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Wanderley Pavão Junior</dc:creator>
  <cp:lastModifiedBy>Wanderley Pavão Junior</cp:lastModifiedBy>
  <cp:revision>4</cp:revision>
  <dcterms:created xsi:type="dcterms:W3CDTF">2025-04-29T14:57:43Z</dcterms:created>
  <dcterms:modified xsi:type="dcterms:W3CDTF">2025-10-30T21:18:53Z</dcterms:modified>
</cp:coreProperties>
</file>