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6"/>
    <p:restoredTop sz="94719"/>
  </p:normalViewPr>
  <p:slideViewPr>
    <p:cSldViewPr snapToGrid="0">
      <p:cViewPr varScale="1">
        <p:scale>
          <a:sx n="148" d="100"/>
          <a:sy n="148" d="100"/>
        </p:scale>
        <p:origin x="2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BEE7C-4280-1244-2D01-924D65CA2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B6F1D3-8484-820B-E061-C24BFC032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3E72F2-9E6F-082D-40BB-41BAAF52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9AEAC4-740E-09B6-42B1-CA6B97AF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F44AEB-7515-5874-1DED-08CD6A8A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15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39DAC-A1AB-F011-E076-C8B39F66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CAEAD6-3D5F-5E54-EC02-14D0FB792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313B81-D9EC-E7F3-723D-A4BF3C2B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A26FFE-62A1-F916-C58B-F2064DC1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842F29-C021-D5AF-6805-5CCD7250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79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725E3A-3972-B049-1D06-EDAF58B30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0D3187-440E-D6DB-EACF-C6D192964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826535-782F-2C49-FAB0-DCB46412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63312B-65C0-FFA9-A16C-3332717D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602F08-F2D3-F19D-8112-97DAEEDB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76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67248-6C0C-DAB4-A924-31A17CADB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D47A93-A81C-4E4E-7B30-AAC6430A3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87872B-1ECB-9BA8-327C-DE7CBCF1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197DBA-0251-D49E-2A00-141DE806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D9974C-194A-3C5B-69CE-C730DEDD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454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4484F-882C-7DAB-2020-FDFE108A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384FE0-2D0D-50D3-547F-752580BCC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FAC2D3-2E0E-E96D-B70B-AE58B9F0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111B1A-8EB3-819E-AD5C-109A9C80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9087ED-18C3-BCD5-5C24-700D16A5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80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30D40-6849-41DF-F8F4-1C3501A9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BE0560-73ED-29AE-6751-507D99BA2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C750A6-9EA8-C677-5592-F3FCF248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56DFF9-0AEE-8A39-ED7C-A4376D14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DF8872-961C-E639-FDAB-7838EA94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88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29FCE-DB45-FF34-A164-6ECBB439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A43FB1-5432-F3E6-426F-7D94E419D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210A94-3EFF-FCAC-6F4A-4A19002C5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D626DA-6E31-B9CA-B931-9C192D29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FB8B9-6F47-1F33-7811-75141784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A66B94-BE95-9CD5-0F45-2A718AEE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898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B1E2F-D572-9351-58FB-851E28F2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4CBC3D-9260-F5FA-6175-654113988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18D6FF-1C5C-E59B-99BB-AE75ABC9E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F078D9-9395-4372-A2FE-B8BC8D011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8A287B6-1F83-BD01-97F9-16781B40C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48FA2E-9A6E-4D46-ACA1-45215FBD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4D66081-671C-99BA-4CBD-B71C4C09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47B0ED-51A5-EDB8-3228-D705218D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028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03F91-85AE-F0CB-4374-EEE10C40B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223B6CF-9231-9DD0-528E-65CA61EC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6906A2B-357B-30C8-04EF-484913FA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B21F6FD-8929-F6DA-0A16-40CD1FEC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888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B5476C7-68CC-869B-B887-5993CA27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A38A3B6-8BC0-6E89-1A4B-5F734A33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890A82-02FA-270A-C60A-BC88EAEC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814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78320-4671-B8CD-5C37-31E013CB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6DAF0B-13E4-B5C1-51FF-C1D921159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B29BB9-3C7A-B5E5-9C34-FB1FFE48A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8D5650-442F-8E37-ACA5-A622C18B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FD90C0-8E78-47A1-4445-44423970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35BA7A-8120-09CC-8574-75C8D044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70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F95AA-AE84-8281-9197-733D6FD7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A2BCB5-4E38-2C90-C4C8-54FCF09D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7C80EA-605D-5C4F-7174-3A2909A5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312E12-D2C4-75C0-992C-8C9CC2D5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03B299-69B5-DEB7-F173-73F94F01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533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7D42D-D152-9F77-B6F8-D7019C20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7F0A83F-686D-B409-171D-4C5BC731A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22AE86-1BD5-909E-E965-80E7D4CC6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7BE86F-7F0D-B671-8141-5BB058D1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F67917-F7FF-C718-E294-84AC506A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822AA2-DF9E-AC23-B0FB-5042D8CD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36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C1B81-82D4-EFC6-C338-B388D128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E558713-25BA-8D00-3B29-D87DC1D16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8B8449-1691-A427-DEBA-1DC821FD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473F11-9C11-DABB-7C5B-000E3144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426352-D9E7-834E-1365-45DB6875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129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20EBBD-1528-8A2D-600F-229BA80C6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6B9ABE-7685-8BA0-4D7B-FEFE2EDED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630B97-7FDE-E372-704A-D7394650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8608EE-17C2-417E-66E7-7D28C69B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365EB9-2BB4-A4BB-ADE7-5ABC8438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049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6E022-D2EF-E3A4-AEA8-CAB97532F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2A075B-8DEA-11BF-D01E-9926CE5D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F0AFB8-D69A-D70B-F594-50806FE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CA3AB7-B81B-79CA-B4B5-2A2F4A4F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34FA6D-6959-FDFF-688A-C3A76CF2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212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3C375-BAFE-73B7-3541-94890D24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E44151-7FAB-7A89-CA63-32EF46B16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5C61D3-E186-99CA-BA68-A2227AAC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88FED9-59CA-D2A3-052E-99463D2D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55CEF2-6479-C163-C877-A1AACA36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311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BBBFF-94FD-79B9-B798-038A0E13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29CC19-E0F4-41FD-2585-3218E95BF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D26A0A-2826-2AC0-3263-9AC326C1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0E7FBD-7357-B7BC-1235-423935DD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766581-E7EC-DAA7-0E63-409E2B85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177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7CF17-D21E-EA8B-19C6-D592713E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4F2415-FC34-BEB0-293F-1C56244F1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99204F-CAAB-C36A-EFC8-3ABA30D83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791499-FA6E-512D-B351-07363609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6ECC16-0200-9213-C192-4249B7C2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D5417A-4F6F-B98E-2AA1-77929D23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216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F7E9A-D730-EF48-A81E-F6129A3E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F2C723-9CF2-A82A-927A-21B0FF699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EE58C7-511A-F6F7-FC08-967EECFE3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393A527-DF33-EBBE-6BFC-FBEE93BC9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773B2E1-CC21-E264-D67A-39F8775D3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2FE01D-20C8-6982-8D49-F8B13ADC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1A345-43F0-DE35-BE43-99D516CD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56BBD97-550C-BDD6-35D2-E58AE3B7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223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59064-2E70-D89F-6A7A-751BCA43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A08371-F392-0FE4-7A8A-3EBAAB17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2FD5F6B-4884-BC0D-5C44-831B6CBE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5F2BCE-B19B-A164-D041-87E969D0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896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0320950-FBEA-E2AB-BF35-12A96A62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ADBF256-79EC-5CC1-94E5-92C88843A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E1D029-2B7A-1309-331F-567160A7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01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4C5C5-3C24-EFFD-10F2-C82EF5AD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9B5504-AD2E-E65A-535B-9AC94ABB5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FFB56-19AC-0039-3B58-558053D1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DE912F-98D4-6E05-707E-B3A2BC33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17BE1F-8B24-B794-6620-092CDD41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374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F0A2B-C898-A67C-8785-0C64CA11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EE2541-700B-209B-C963-E37A6416A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478D59-1E77-F7D9-B751-F0A9A0F97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BA1032-AA4E-65D0-9092-E95F0872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EF5A46-D51D-81D9-5243-CDD42CF3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DAC427-5540-8AC1-43D5-BB48891C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463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99BEC-4AA9-ACB3-31F7-3E1AF28A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1EBC408-B7DF-0E8B-2ED7-6D11FBD4A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4E7282-9DE8-6187-2650-21EA90ADB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8C4F14-413C-6937-FD22-7ACAF64E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B1C72B-39E0-3B6E-CD7D-B4FCD967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4C999C-E4B1-2699-30B7-5FE1FA7F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11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E0BA3-1E75-AAB9-23CC-2DBEDB5B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F55FDA0-6B63-6369-EC76-71E016EF4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CE98E6-2867-D19E-9B87-08EB3314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48B3AF-9B3A-583B-432E-7195EB85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C89B23-7319-25E6-3FF3-745E0195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833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845E0C-D90E-2DB9-A037-80546DBFE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89D43F-1D5B-8E5C-D26A-1B1D80F8A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88626F-4A84-6C51-34D8-60BA75A1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F14DDF-54F2-446C-8CE8-86EEFA57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B7130C-EFD6-3538-F114-A3D07C13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326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83332-CF00-2542-85AD-68281E070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3BF106-3A11-7157-8BED-7CE492B7C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728BEF-EF47-0449-1AB8-904275A2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34E-5853-D54A-8EBD-D98E1B3A8C2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9DC7E6-7192-2E66-DCCB-13F8E1C1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535469-3CBA-2161-DE4A-25B21293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8BD9-213F-FA4C-ABA7-E28646C8E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616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2A067D-F1CD-0F9B-C3CA-9CAD0AA67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34E-5853-D54A-8EBD-D98E1B3A8C2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33D632-D294-357A-D041-87A2E18C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71335B-B07F-3F4B-B99F-C0002FA2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8BD9-213F-FA4C-ABA7-E28646C8E41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372B6BF-1903-DC7F-214E-E2D7AE92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500062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6677CE0-4287-A1D1-B449-8ACE9067C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44973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AF7CD-72B2-E68E-B11A-5E57762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3D4673-0790-FD50-5B68-7BCE11D03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4394F0-816D-BCD5-9EF0-7107C394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34E-5853-D54A-8EBD-D98E1B3A8C2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5C7610-4FC8-FD79-72F7-2AF406B8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4BD104-E5B7-8AA9-2B01-938C8C41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8BD9-213F-FA4C-ABA7-E28646C8E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332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771C5-82B5-21F2-0EE2-15353444F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633B63-18EF-EA80-0139-398878530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FFD388A-5448-DD5D-7608-FBBB7C613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D596C9-6750-924B-2169-78782345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34E-5853-D54A-8EBD-D98E1B3A8C2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211062-5CC5-E852-E338-A364C504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958256-3A86-94B5-F701-CD8FFA26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8BD9-213F-FA4C-ABA7-E28646C8E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23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828E3-D3B8-0093-65DB-49C9C4AB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A60D54-2870-B8DB-F9FA-946A3B52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FDE7203-2F14-BE70-59C4-401B3D3E2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209FF17-9EF4-EB17-594A-E57168331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ABA2CF6-B091-C1FC-FC50-FE8F04AE0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103DEB3-5D3C-1973-96D8-5FA86F4B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34E-5853-D54A-8EBD-D98E1B3A8C2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33DD0ED-F7E9-6292-ABF9-E810E893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2E03279-A64F-1159-D8E9-E756152D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8BD9-213F-FA4C-ABA7-E28646C8E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227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4538C-C334-C907-3205-B9D63EFC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ADBF49-185A-591F-3736-AFA5C112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34E-5853-D54A-8EBD-D98E1B3A8C2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D18707-0C6A-7A9D-6E15-089D3E22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BB41FF-E6D7-42CE-2D03-1096A8D3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8BD9-213F-FA4C-ABA7-E28646C8E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79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CFF0-4C95-9392-C640-639626A3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99977C-86AE-8308-A938-1BBC4DE6D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ADD85A-DB2B-868F-36F9-BD80C9F55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B24A9A-78D5-4258-71DC-40445F4F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D28A29-C10A-4F7F-EB62-B1107168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3FD6B1-2878-BBD2-3BCB-05E19420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404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AB97BC-0882-EB8B-6468-4EE33E69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34E-5853-D54A-8EBD-D98E1B3A8C2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9BBED2-B966-971A-C8B1-BB87828A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931F4B-69F3-A867-F7AB-41898E6A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8BD9-213F-FA4C-ABA7-E28646C8E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844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44011-3757-E3A6-8217-2309B4C3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981C5E-5FF1-EE74-4A4D-568E95E1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3FC907-67C2-1ABB-7B63-4DBCEEE05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D67321-97E9-9CF0-84F5-4A5E83D0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34E-5853-D54A-8EBD-D98E1B3A8C2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8626E0-EAC0-7E36-C91C-44E06514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81904A-FD8A-E44D-A4EA-C3854773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8BD9-213F-FA4C-ABA7-E28646C8E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425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A43FB-9654-B58E-C098-B5AE4500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283B058-67D0-A178-505E-53B965A66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B3B5B5-7CC9-5FA9-0B86-997FE6AE7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BB298E-EEA9-99A8-EEFF-2824BE40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34E-5853-D54A-8EBD-D98E1B3A8C2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D6C7B8-0B04-4DDA-6F96-A5165F93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5CB2EB-5959-79DA-B54A-D0E98F16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8BD9-213F-FA4C-ABA7-E28646C8E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871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CA22B-64F1-8360-4A86-78F086F7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393D07-A6F7-E43D-ABFC-AA242D763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55381E-0B01-181D-72AA-8BA56BA4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34E-5853-D54A-8EBD-D98E1B3A8C2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7A92DE-742C-DFEA-BCBF-E1C3F49B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F1B1FB-0F41-37BD-D3C8-B1F45B30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8BD9-213F-FA4C-ABA7-E28646C8E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670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F19AB4-6978-B6DD-516C-0C5C98E2B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58E4EF-0516-80F2-B1CA-C362979D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654DC5-4E8D-C027-8C1D-ABF358FF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34E-5853-D54A-8EBD-D98E1B3A8C2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01B5F4-31C4-B91D-677A-207F6388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C5E4D1-765E-096A-45A3-E43DA012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8BD9-213F-FA4C-ABA7-E28646C8E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217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95732-B4BB-1824-2068-7D1578A6A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B91550-9308-0D5F-CF80-B41D4A050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0E74DD-55CF-F2A9-C08C-F29BC8853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6D0E-0A6B-5A4D-9276-8B134143948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78634B-65D9-55AE-1276-C511781A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10FE96-6524-95FF-9DD0-B939F2E7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E87-0DF9-8041-8590-0790CB6C6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68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F22D7-26E0-C52A-E58B-6DD461E4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500062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9E1D1-CBA7-B611-8BC0-0D7E2E474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859FFF-79F2-EF9A-6D08-520E4559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6D0E-0A6B-5A4D-9276-8B134143948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AD5726-B154-C5AF-6D9C-147753B69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669208-7800-B80A-D10E-7759B104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E87-0DF9-8041-8590-0790CB6C6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5090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98B2A-4EC9-A89D-2FB0-06339A6E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51E272-A381-500B-0453-0754D07AA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1869BC-DED0-CA67-39AD-EC830FD0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6D0E-0A6B-5A4D-9276-8B134143948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BE8FAD-EBF2-CEE4-FC6D-08C04592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DC154B-8D16-83B9-007F-D7128725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E87-0DF9-8041-8590-0790CB6C6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283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850EA-A326-2554-0436-7CA06C031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7D0E7B-2B13-CE2B-15F5-F54C6B991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62087A-9F52-1012-2B13-E2372991B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777299-61E2-7088-C7BD-24F48B89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6D0E-0A6B-5A4D-9276-8B134143948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E7FE33-31B7-D5A1-7626-C1D3D265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3CC29F-C776-0A33-F7C6-A3572DB9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E87-0DF9-8041-8590-0790CB6C6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2071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D74E9-EC24-15BA-50DD-A63FBC3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B82B2E-04A1-0EA7-AF1F-8B6960819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836BBB-8099-6146-5AB1-BA6CBF631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BDFB51-F235-FBF7-74D3-C46E9AA3A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3F240B7-B249-1566-4A06-081686D87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E0A08F7-2D5D-F28B-79FD-AC3A6D63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6D0E-0A6B-5A4D-9276-8B134143948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1D3E257-2B5B-B59D-4355-6E19AC9C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89AC3EA-ABC0-A96C-5F1E-6391D6F0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E87-0DF9-8041-8590-0790CB6C6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39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A1098-C238-6354-12D7-10C91E52D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90F845-8919-EC55-50FA-441A0A9B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53B408-6777-5FAB-07AD-38F64AF69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DDDA3E-F8BA-D854-ABE7-0AE655AAD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4266B8E-2F50-6F8E-5B9B-209629FD5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57EBCD8-F368-FA63-1B73-D713BE7D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B154AD-F853-D06A-17B4-D1B6FD2A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0DA38C-D0D2-976A-2F52-23DC2785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2766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A3D31-70BB-1719-22F5-6D921FAE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050625-0201-3DF9-9EF1-ABB98624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6D0E-0A6B-5A4D-9276-8B134143948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35646F6-21CA-278A-CFF9-721D0912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41DB55-B092-53F5-14D7-A6D925D5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E87-0DF9-8041-8590-0790CB6C6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308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D9476F4-AE57-76C6-DFA4-D13EBBE5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6D0E-0A6B-5A4D-9276-8B134143948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BF8AB36-03E1-4F02-64C6-46B61776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47B9EBD-74D0-2749-8521-21CAD95A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E87-0DF9-8041-8590-0790CB6C6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242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B0FA0-4B2B-18E0-35BD-D914845E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E6C641-AC4C-FFF0-46ED-CEDEB15E8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6BC1CD-FA6D-FD4D-CDFC-368274222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E55C8E-0F76-94E1-A64C-1E174137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6D0E-0A6B-5A4D-9276-8B134143948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4C92C7-1293-E38C-A949-DA7CE02E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F36CEE-B2E3-6CB4-B614-061F74B9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E87-0DF9-8041-8590-0790CB6C6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702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2E381-4C55-D029-3B24-629646B5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D0F011-F64A-0785-CD48-3F12F261E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5727EE-6E58-AFA2-C2C8-04C29622C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0BE923-34DE-4E95-2999-6B3A2284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6D0E-0A6B-5A4D-9276-8B134143948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BD6166-AF71-28EA-3E9F-C7EEE9D7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9C235C-5EF6-9D9B-4BFF-057F340A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E87-0DF9-8041-8590-0790CB6C6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155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18376-583B-F6C7-D9F4-B677F837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49A55B-C7EB-77A0-8AF1-B39684AC0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CBC083-4A13-FAC8-47A9-58D9C15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6D0E-0A6B-5A4D-9276-8B134143948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D3A709-7C33-8DEC-108B-D3C2A4D11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B793E3-3A08-AFCC-94DD-3A6A6E85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E87-0DF9-8041-8590-0790CB6C6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362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076879-AB90-C26E-AA29-6DA10C7B4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6385F6-19F8-D0B0-320F-3013FED44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F22CD0-69A1-6C76-4287-D2A6D0EC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6D0E-0A6B-5A4D-9276-8B134143948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A7118A-94E2-9664-4F0B-1CE81031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306FFC-2D90-B8E8-E0E2-0CB6D918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E87-0DF9-8041-8590-0790CB6C6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1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E9AE8-C6BC-8499-0220-DD5041D5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9423BA-19D9-E6BB-3EED-9C944594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DB2034-E46E-EBE5-F531-DD42498D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FA0879B-B97D-7E0A-D4CF-53D135E8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23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E686EA-A657-2621-ADFE-31A69FCA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7B89AA-0F9D-2CCF-041A-6DC22513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BED498-3F7B-83EA-7818-B888B919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B87A6-F350-5FF6-EE29-83535F81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6406CC-D704-E6CF-5A93-1E9C7274A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B1BD68-8A08-93D0-43C2-78D6ED6FC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671D84-FC37-8E5C-CC6F-6ADB7F06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6D81B7-6B79-D9D7-D983-1C6B37D5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CDE357-C638-87D8-EBE3-98D5F3BA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64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66A3F-D847-3BC9-AA52-284DAB3F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E981DD-EC98-31DB-AD56-539DD9887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56090F-A343-C8CF-2DCF-8249D5246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3615D0-066C-0699-E2E3-8880003E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C32426-4694-EE69-E16F-B1B02B25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9110EE-E602-054B-7770-EDBA43CF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47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4202355-33FF-EC82-4BF6-4A478AF1EC1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341D68-7727-9D64-40D1-8AF268BC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BFCB07-B68C-405F-6C09-2B49D70FC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2E1952-5D12-3EBA-50D3-F6B914140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B3674-3730-7245-9848-632C6099035A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26D310-B28A-3330-C0C5-C241B625C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F122A7-948A-B3B4-AAC6-C3BC731C9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11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298A336-FEE6-3B07-5818-9035A3F8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E39593-66FB-1FD3-BD0C-F73F17778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81EE93-4E5C-3A54-4820-F7F51BEBC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154A-40B7-6845-9BD1-C33F2A8EA524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D9680E-B37A-CE68-F29F-24D1C4479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063B75-CDF0-43D1-B487-E1B2015B6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518DCB-5357-0F61-EF73-23F75925FA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4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615DD9F-E20D-1BB6-192E-2F79F1DA3D0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5BD6A37-A1CF-6BE3-A2A1-D6F55FB3A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FD8205-2B5B-1ED6-4F6C-E346E2D31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97E3B-66FB-97C8-E85B-45F69E6AC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560F7-69F5-CE42-8678-23F96B95B02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BC90DD-ACD9-5CED-5848-35D184958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E09050-CDB7-C01E-FB66-4FF5FDDE0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2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E273A92-13EF-046D-26B3-82FDE83DA47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28B78F-150E-639D-03A7-607C129A0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0734E-5853-D54A-8EBD-D98E1B3A8C2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F5714D-B0EF-EA7B-8355-AC1B703B0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314BAC-3EE9-8832-8AA7-DEA499C8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8BD9-213F-FA4C-ABA7-E28646C8E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1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14606C6-2C56-1613-9194-E2AF2A7BF4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9CF759-508F-82B3-51AB-B9AF5EF6A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A6D0E-0A6B-5A4D-9276-8B134143948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D40E65-F151-C2B6-0595-E308A82BE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B57609-D372-53C6-0D69-CA3026C61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84E87-0DF9-8041-8590-0790CB6C6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79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40580-1883-7461-8ACF-401F57080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863" y="567558"/>
            <a:ext cx="7115504" cy="3216165"/>
          </a:xfrm>
        </p:spPr>
        <p:txBody>
          <a:bodyPr>
            <a:normAutofit/>
          </a:bodyPr>
          <a:lstStyle/>
          <a:p>
            <a:pPr algn="l"/>
            <a:r>
              <a:rPr lang="pt-BR" sz="5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Título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37BB77-1EBE-FD1B-BFC3-750C55541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416" y="4056992"/>
            <a:ext cx="7062951" cy="1547649"/>
          </a:xfrm>
        </p:spPr>
        <p:txBody>
          <a:bodyPr lIns="72000" rIns="0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dos autores</a:t>
            </a:r>
          </a:p>
        </p:txBody>
      </p:sp>
    </p:spTree>
    <p:extLst>
      <p:ext uri="{BB962C8B-B14F-4D97-AF65-F5344CB8AC3E}">
        <p14:creationId xmlns:p14="http://schemas.microsoft.com/office/powerpoint/2010/main" val="143875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0AFF8DC-5319-20C5-FAC1-0385FBEB7186}"/>
              </a:ext>
            </a:extLst>
          </p:cNvPr>
          <p:cNvSpPr txBox="1">
            <a:spLocks/>
          </p:cNvSpPr>
          <p:nvPr/>
        </p:nvSpPr>
        <p:spPr>
          <a:xfrm>
            <a:off x="367862" y="567558"/>
            <a:ext cx="11824137" cy="546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do trabalho</a:t>
            </a:r>
          </a:p>
        </p:txBody>
      </p:sp>
    </p:spTree>
    <p:extLst>
      <p:ext uri="{BB962C8B-B14F-4D97-AF65-F5344CB8AC3E}">
        <p14:creationId xmlns:p14="http://schemas.microsoft.com/office/powerpoint/2010/main" val="140700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190DB-13FB-CEF2-3DE0-800818B0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E57B28-D3A5-82BE-3225-575B365A3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70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BBFA9-4B15-511C-94C7-E24B5DCA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C1F059-25A2-2D57-DF26-F63285DFB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35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290B03A-68FF-7DC0-F1EC-E147301000F5}"/>
              </a:ext>
            </a:extLst>
          </p:cNvPr>
          <p:cNvSpPr txBox="1">
            <a:spLocks/>
          </p:cNvSpPr>
          <p:nvPr/>
        </p:nvSpPr>
        <p:spPr>
          <a:xfrm>
            <a:off x="5011947" y="567558"/>
            <a:ext cx="7180052" cy="546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800" b="1" dirty="0">
                <a:solidFill>
                  <a:srgbClr val="342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  <a:p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em contato: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autor</a:t>
            </a:r>
          </a:p>
          <a:p>
            <a:pPr>
              <a:lnSpc>
                <a:spcPct val="120000"/>
              </a:lnSpc>
            </a:pP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email@email.com.br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11 9999-9999</a:t>
            </a:r>
          </a:p>
        </p:txBody>
      </p:sp>
    </p:spTree>
    <p:extLst>
      <p:ext uri="{BB962C8B-B14F-4D97-AF65-F5344CB8AC3E}">
        <p14:creationId xmlns:p14="http://schemas.microsoft.com/office/powerpoint/2010/main" val="2589048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</Words>
  <Application>Microsoft Macintosh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Tema do Office</vt:lpstr>
      <vt:lpstr>Personalizar design</vt:lpstr>
      <vt:lpstr>1_Personalizar design</vt:lpstr>
      <vt:lpstr>2_Personalizar design</vt:lpstr>
      <vt:lpstr>3_Personalizar design</vt:lpstr>
      <vt:lpstr>Título do trabalho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Wanderley Pavão Junior</dc:creator>
  <cp:lastModifiedBy>Wanderley Pavão Junior</cp:lastModifiedBy>
  <cp:revision>2</cp:revision>
  <dcterms:created xsi:type="dcterms:W3CDTF">2025-04-29T14:57:43Z</dcterms:created>
  <dcterms:modified xsi:type="dcterms:W3CDTF">2025-04-29T15:09:58Z</dcterms:modified>
</cp:coreProperties>
</file>