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sldIdLst>
    <p:sldId id="256" r:id="rId2"/>
  </p:sldIdLst>
  <p:sldSz cx="32399288" cy="43200638"/>
  <p:notesSz cx="6858000" cy="9144000"/>
  <p:defaultTextStyle>
    <a:defPPr>
      <a:defRPr lang="pt-BR"/>
    </a:defPPr>
    <a:lvl1pPr marL="0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1pPr>
    <a:lvl2pPr marL="1814398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2pPr>
    <a:lvl3pPr marL="362879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3pPr>
    <a:lvl4pPr marL="5443195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4pPr>
    <a:lvl5pPr marL="7257593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5pPr>
    <a:lvl6pPr marL="9071991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6pPr>
    <a:lvl7pPr marL="10886389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7pPr>
    <a:lvl8pPr marL="12700787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8pPr>
    <a:lvl9pPr marL="14515186" algn="l" defTabSz="3628796" rtl="0" eaLnBrk="1" latinLnBrk="0" hangingPunct="1">
      <a:defRPr sz="714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AED4"/>
    <a:srgbClr val="14357F"/>
    <a:srgbClr val="E7E6E6"/>
    <a:srgbClr val="FFFFFF"/>
    <a:srgbClr val="843C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37"/>
    <p:restoredTop sz="94630"/>
  </p:normalViewPr>
  <p:slideViewPr>
    <p:cSldViewPr snapToGrid="0" snapToObjects="1">
      <p:cViewPr varScale="1">
        <p:scale>
          <a:sx n="24" d="100"/>
          <a:sy n="24" d="100"/>
        </p:scale>
        <p:origin x="6216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18612-AF9F-4A45-A3B3-8F039FCE9C0F}" type="datetimeFigureOut">
              <a:rPr lang="pt-BR" smtClean="0"/>
              <a:t>18/09/2025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F61E2-ACF0-D94A-AF26-AECF9FAA6B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4571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5944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6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2031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382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842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9/18/25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321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9/18/25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72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9/18/25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383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7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9/18/25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3708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
Segundo nível
Terceiro nível
Quarto nível
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9/18/25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37FE82C5-F938-8C41-8900-9CC09C28D912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2579" y="8464"/>
            <a:ext cx="32394128" cy="431837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868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ítulo 1">
            <a:extLst>
              <a:ext uri="{FF2B5EF4-FFF2-40B4-BE49-F238E27FC236}">
                <a16:creationId xmlns:a16="http://schemas.microsoft.com/office/drawing/2014/main" id="{7F6E8EBC-D555-394D-B08B-33FDB7E00CA8}"/>
              </a:ext>
            </a:extLst>
          </p:cNvPr>
          <p:cNvSpPr txBox="1">
            <a:spLocks/>
          </p:cNvSpPr>
          <p:nvPr/>
        </p:nvSpPr>
        <p:spPr>
          <a:xfrm>
            <a:off x="3516086" y="4340408"/>
            <a:ext cx="25338201" cy="1207463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242992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169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9600" b="1" dirty="0">
                <a:solidFill>
                  <a:srgbClr val="1435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Título</a:t>
            </a:r>
            <a:r>
              <a:rPr lang="pt-BR" sz="8000" b="1" dirty="0">
                <a:solidFill>
                  <a:srgbClr val="14357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FC90AA20-3B24-C240-AEA6-CE1B5B7A72F1}"/>
              </a:ext>
            </a:extLst>
          </p:cNvPr>
          <p:cNvSpPr txBox="1">
            <a:spLocks/>
          </p:cNvSpPr>
          <p:nvPr/>
        </p:nvSpPr>
        <p:spPr>
          <a:xfrm>
            <a:off x="3516086" y="6277673"/>
            <a:ext cx="25712057" cy="1629198"/>
          </a:xfrm>
          <a:prstGeom prst="rect">
            <a:avLst/>
          </a:prstGeom>
          <a:noFill/>
        </p:spPr>
        <p:txBody>
          <a:bodyPr anchor="ctr">
            <a:normAutofit/>
          </a:bodyPr>
          <a:lstStyle>
            <a:lvl1pPr marL="607482" indent="-607482" algn="l" defTabSz="2429927" rtl="0" eaLnBrk="1" latinLnBrk="0" hangingPunct="1">
              <a:lnSpc>
                <a:spcPct val="90000"/>
              </a:lnSpc>
              <a:spcBef>
                <a:spcPts val="2657"/>
              </a:spcBef>
              <a:buFont typeface="Arial" panose="020B0604020202020204" pitchFamily="34" charset="0"/>
              <a:buChar char="•"/>
              <a:defRPr sz="744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2445" indent="-607482" algn="l" defTabSz="2429927" rtl="0" eaLnBrk="1" latinLnBrk="0" hangingPunct="1">
              <a:lnSpc>
                <a:spcPct val="90000"/>
              </a:lnSpc>
              <a:spcBef>
                <a:spcPts val="1329"/>
              </a:spcBef>
              <a:buFont typeface="Arial" panose="020B0604020202020204" pitchFamily="34" charset="0"/>
              <a:buChar char="•"/>
              <a:defRPr sz="63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37408" indent="-607482" algn="l" defTabSz="2429927" rtl="0" eaLnBrk="1" latinLnBrk="0" hangingPunct="1">
              <a:lnSpc>
                <a:spcPct val="90000"/>
              </a:lnSpc>
              <a:spcBef>
                <a:spcPts val="1329"/>
              </a:spcBef>
              <a:buFont typeface="Arial" panose="020B0604020202020204" pitchFamily="34" charset="0"/>
              <a:buChar char="•"/>
              <a:defRPr sz="531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252371" indent="-607482" algn="l" defTabSz="2429927" rtl="0" eaLnBrk="1" latinLnBrk="0" hangingPunct="1">
              <a:lnSpc>
                <a:spcPct val="90000"/>
              </a:lnSpc>
              <a:spcBef>
                <a:spcPts val="1329"/>
              </a:spcBef>
              <a:buFont typeface="Arial" panose="020B0604020202020204" pitchFamily="34" charset="0"/>
              <a:buChar char="•"/>
              <a:defRPr sz="47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67335" indent="-607482" algn="l" defTabSz="2429927" rtl="0" eaLnBrk="1" latinLnBrk="0" hangingPunct="1">
              <a:lnSpc>
                <a:spcPct val="90000"/>
              </a:lnSpc>
              <a:spcBef>
                <a:spcPts val="1329"/>
              </a:spcBef>
              <a:buFont typeface="Arial" panose="020B0604020202020204" pitchFamily="34" charset="0"/>
              <a:buChar char="•"/>
              <a:defRPr sz="47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6682298" indent="-607482" algn="l" defTabSz="2429927" rtl="0" eaLnBrk="1" latinLnBrk="0" hangingPunct="1">
              <a:lnSpc>
                <a:spcPct val="90000"/>
              </a:lnSpc>
              <a:spcBef>
                <a:spcPts val="1329"/>
              </a:spcBef>
              <a:buFont typeface="Arial" panose="020B0604020202020204" pitchFamily="34" charset="0"/>
              <a:buChar char="•"/>
              <a:defRPr sz="47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7897261" indent="-607482" algn="l" defTabSz="2429927" rtl="0" eaLnBrk="1" latinLnBrk="0" hangingPunct="1">
              <a:lnSpc>
                <a:spcPct val="90000"/>
              </a:lnSpc>
              <a:spcBef>
                <a:spcPts val="1329"/>
              </a:spcBef>
              <a:buFont typeface="Arial" panose="020B0604020202020204" pitchFamily="34" charset="0"/>
              <a:buChar char="•"/>
              <a:defRPr sz="47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9112225" indent="-607482" algn="l" defTabSz="2429927" rtl="0" eaLnBrk="1" latinLnBrk="0" hangingPunct="1">
              <a:lnSpc>
                <a:spcPct val="90000"/>
              </a:lnSpc>
              <a:spcBef>
                <a:spcPts val="1329"/>
              </a:spcBef>
              <a:buFont typeface="Arial" panose="020B0604020202020204" pitchFamily="34" charset="0"/>
              <a:buChar char="•"/>
              <a:defRPr sz="47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0327188" indent="-607482" algn="l" defTabSz="2429927" rtl="0" eaLnBrk="1" latinLnBrk="0" hangingPunct="1">
              <a:lnSpc>
                <a:spcPct val="90000"/>
              </a:lnSpc>
              <a:spcBef>
                <a:spcPts val="1329"/>
              </a:spcBef>
              <a:buFont typeface="Arial" panose="020B0604020202020204" pitchFamily="34" charset="0"/>
              <a:buChar char="•"/>
              <a:defRPr sz="478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5400" dirty="0">
                <a:solidFill>
                  <a:srgbClr val="01AED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Autor 1, Autor 2, Autor 3...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CB8D36B0-C034-2D48-9A3E-E28714BC5761}"/>
              </a:ext>
            </a:extLst>
          </p:cNvPr>
          <p:cNvCxnSpPr>
            <a:cxnSpLocks/>
          </p:cNvCxnSpPr>
          <p:nvPr/>
        </p:nvCxnSpPr>
        <p:spPr>
          <a:xfrm>
            <a:off x="2849597" y="7985962"/>
            <a:ext cx="26700095" cy="0"/>
          </a:xfrm>
          <a:prstGeom prst="line">
            <a:avLst/>
          </a:prstGeom>
          <a:ln>
            <a:solidFill>
              <a:srgbClr val="01AED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aixaDeTexto 3">
            <a:extLst>
              <a:ext uri="{FF2B5EF4-FFF2-40B4-BE49-F238E27FC236}">
                <a16:creationId xmlns:a16="http://schemas.microsoft.com/office/drawing/2014/main" id="{934C1439-2A7C-1E7D-FD1C-8217C21FCEA9}"/>
              </a:ext>
            </a:extLst>
          </p:cNvPr>
          <p:cNvSpPr txBox="1"/>
          <p:nvPr/>
        </p:nvSpPr>
        <p:spPr>
          <a:xfrm>
            <a:off x="2849596" y="8986965"/>
            <a:ext cx="26700095" cy="33480000"/>
          </a:xfrm>
          <a:prstGeom prst="rect">
            <a:avLst/>
          </a:prstGeom>
          <a:noFill/>
        </p:spPr>
        <p:txBody>
          <a:bodyPr wrap="square" numCol="2" spcCol="1080000" rtlCol="0">
            <a:spAutoFit/>
          </a:bodyPr>
          <a:lstStyle/>
          <a:p>
            <a:r>
              <a:rPr lang="pt-BR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am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felis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est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quis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eros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vitae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semper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Nunc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orci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a nunc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est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malesuada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felis, in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nunc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nunc,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erat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eros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Suspendisse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potenti</a:t>
            </a: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libero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magna a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Nunc a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fermentum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ipsum.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dictum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justo quis magna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ante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felis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tempus erat vitae,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Ut et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erat.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fermentum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maximus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Nam et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non porta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Nunc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Nunc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ut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felis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ipsum,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justo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eu. Etiam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a,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cursus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eu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posuer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 est </a:t>
            </a:r>
            <a:r>
              <a:rPr lang="pt-BR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euismod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mi, a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fermentum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sem libero in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eros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quis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vitae non est.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libero a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efficitur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quis ante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volutpat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molestie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maximus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dictum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mi, in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dui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ex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sem.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semper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mi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gravida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est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vitae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ligula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porta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eu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fermentum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libero a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iaculis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Nunc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placerat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sem quis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sagittis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in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dictum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lacus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in massa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efficitur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cursus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cursus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massa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hendrerit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id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nibh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in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Ut justo magna,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fermentum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quis,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ut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augue. Etiam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mattis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efficitur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diam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tempor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/>
              <a:t>Sed</a:t>
            </a:r>
            <a:r>
              <a:rPr lang="pt-BR" sz="4000" dirty="0"/>
              <a:t> </a:t>
            </a:r>
            <a:r>
              <a:rPr lang="pt-BR" sz="4000" dirty="0" err="1"/>
              <a:t>sagittis</a:t>
            </a:r>
            <a:r>
              <a:rPr lang="pt-BR" sz="4000" dirty="0"/>
              <a:t> </a:t>
            </a:r>
            <a:r>
              <a:rPr lang="pt-BR" sz="4000" dirty="0" err="1"/>
              <a:t>imperdiet</a:t>
            </a:r>
            <a:r>
              <a:rPr lang="pt-BR" sz="4000" dirty="0"/>
              <a:t> </a:t>
            </a:r>
            <a:r>
              <a:rPr lang="pt-BR" sz="4000" dirty="0" err="1"/>
              <a:t>ex</a:t>
            </a:r>
            <a:r>
              <a:rPr lang="pt-BR" sz="4000" dirty="0"/>
              <a:t>, </a:t>
            </a:r>
            <a:r>
              <a:rPr lang="pt-BR" sz="4000" dirty="0" err="1"/>
              <a:t>eget</a:t>
            </a:r>
            <a:r>
              <a:rPr lang="pt-BR" sz="4000" dirty="0"/>
              <a:t> </a:t>
            </a:r>
            <a:r>
              <a:rPr lang="pt-BR" sz="4000" dirty="0" err="1"/>
              <a:t>viverra</a:t>
            </a:r>
            <a:r>
              <a:rPr lang="pt-BR" sz="4000" dirty="0"/>
              <a:t> sem. </a:t>
            </a:r>
            <a:r>
              <a:rPr lang="pt-BR" sz="4000" dirty="0" err="1"/>
              <a:t>Cras</a:t>
            </a:r>
            <a:r>
              <a:rPr lang="pt-BR" sz="4000" dirty="0"/>
              <a:t> </a:t>
            </a:r>
            <a:r>
              <a:rPr lang="pt-BR" sz="4000" dirty="0" err="1"/>
              <a:t>semper</a:t>
            </a:r>
            <a:r>
              <a:rPr lang="pt-BR" sz="4000" dirty="0"/>
              <a:t>, mi </a:t>
            </a:r>
            <a:r>
              <a:rPr lang="pt-BR" sz="4000" dirty="0" err="1"/>
              <a:t>vel</a:t>
            </a:r>
            <a:r>
              <a:rPr lang="pt-BR" sz="4000" dirty="0"/>
              <a:t> gravida </a:t>
            </a:r>
            <a:r>
              <a:rPr lang="pt-BR" sz="4000" dirty="0" err="1"/>
              <a:t>pulvinar</a:t>
            </a:r>
            <a:r>
              <a:rPr lang="pt-BR" sz="4000" dirty="0"/>
              <a:t>, </a:t>
            </a:r>
            <a:r>
              <a:rPr lang="pt-BR" sz="4000" dirty="0" err="1"/>
              <a:t>leo</a:t>
            </a:r>
            <a:r>
              <a:rPr lang="pt-BR" sz="4000" dirty="0"/>
              <a:t> est </a:t>
            </a:r>
            <a:r>
              <a:rPr lang="pt-BR" sz="4000" dirty="0" err="1"/>
              <a:t>sodales</a:t>
            </a:r>
            <a:r>
              <a:rPr lang="pt-BR" sz="4000" dirty="0"/>
              <a:t> </a:t>
            </a:r>
            <a:r>
              <a:rPr lang="pt-BR" sz="4000" dirty="0" err="1"/>
              <a:t>tortor</a:t>
            </a:r>
            <a:r>
              <a:rPr lang="pt-BR" sz="4000" dirty="0"/>
              <a:t>, vitae </a:t>
            </a:r>
            <a:r>
              <a:rPr lang="pt-BR" sz="4000" dirty="0" err="1"/>
              <a:t>iaculis</a:t>
            </a:r>
            <a:r>
              <a:rPr lang="pt-BR" sz="4000" dirty="0"/>
              <a:t> </a:t>
            </a:r>
            <a:r>
              <a:rPr lang="pt-BR" sz="4000" dirty="0" err="1"/>
              <a:t>tortor</a:t>
            </a:r>
            <a:r>
              <a:rPr lang="pt-BR" sz="4000" dirty="0"/>
              <a:t> </a:t>
            </a:r>
            <a:r>
              <a:rPr lang="pt-BR" sz="4000" dirty="0" err="1"/>
              <a:t>tellus</a:t>
            </a:r>
            <a:r>
              <a:rPr lang="pt-BR" sz="4000" dirty="0"/>
              <a:t> ac </a:t>
            </a:r>
            <a:r>
              <a:rPr lang="pt-BR" sz="4000" dirty="0" err="1"/>
              <a:t>ligula</a:t>
            </a:r>
            <a:r>
              <a:rPr lang="pt-BR" sz="4000" dirty="0"/>
              <a:t>. </a:t>
            </a:r>
            <a:r>
              <a:rPr lang="pt-BR" sz="4000" dirty="0" err="1"/>
              <a:t>Morbi</a:t>
            </a:r>
            <a:r>
              <a:rPr lang="pt-BR" sz="4000" dirty="0"/>
              <a:t> porta </a:t>
            </a:r>
            <a:r>
              <a:rPr lang="pt-BR" sz="4000" dirty="0" err="1"/>
              <a:t>elementum</a:t>
            </a:r>
            <a:r>
              <a:rPr lang="pt-BR" sz="4000" dirty="0"/>
              <a:t> </a:t>
            </a:r>
            <a:r>
              <a:rPr lang="pt-BR" sz="4000" dirty="0" err="1"/>
              <a:t>arcu</a:t>
            </a:r>
            <a:r>
              <a:rPr lang="pt-BR" sz="4000" dirty="0"/>
              <a:t>, eu </a:t>
            </a:r>
            <a:r>
              <a:rPr lang="pt-BR" sz="4000" dirty="0" err="1"/>
              <a:t>aliquam</a:t>
            </a:r>
            <a:r>
              <a:rPr lang="pt-BR" sz="4000" dirty="0"/>
              <a:t> </a:t>
            </a:r>
            <a:r>
              <a:rPr lang="pt-BR" sz="4000" dirty="0" err="1"/>
              <a:t>nibh</a:t>
            </a:r>
            <a:r>
              <a:rPr lang="pt-BR" sz="4000" dirty="0"/>
              <a:t>. </a:t>
            </a:r>
            <a:r>
              <a:rPr lang="pt-BR" sz="4000" dirty="0" err="1"/>
              <a:t>Sed</a:t>
            </a:r>
            <a:r>
              <a:rPr lang="pt-BR" sz="4000" dirty="0"/>
              <a:t> </a:t>
            </a:r>
            <a:r>
              <a:rPr lang="pt-BR" sz="4000" dirty="0" err="1"/>
              <a:t>fermentum</a:t>
            </a:r>
            <a:r>
              <a:rPr lang="pt-BR" sz="4000" dirty="0"/>
              <a:t> </a:t>
            </a:r>
            <a:r>
              <a:rPr lang="pt-BR" sz="4000" dirty="0" err="1"/>
              <a:t>vulputate</a:t>
            </a:r>
            <a:r>
              <a:rPr lang="pt-BR" sz="4000" dirty="0"/>
              <a:t> libero a </a:t>
            </a:r>
            <a:r>
              <a:rPr lang="pt-BR" sz="4000" dirty="0" err="1"/>
              <a:t>iaculis</a:t>
            </a:r>
            <a:r>
              <a:rPr lang="pt-BR" sz="4000" dirty="0"/>
              <a:t>. Nunc </a:t>
            </a:r>
            <a:r>
              <a:rPr lang="pt-BR" sz="4000" dirty="0" err="1"/>
              <a:t>commodo</a:t>
            </a:r>
            <a:r>
              <a:rPr lang="pt-BR" sz="4000" dirty="0"/>
              <a:t> non </a:t>
            </a:r>
            <a:r>
              <a:rPr lang="pt-BR" sz="4000" dirty="0" err="1"/>
              <a:t>lectus</a:t>
            </a:r>
            <a:r>
              <a:rPr lang="pt-BR" sz="4000" dirty="0"/>
              <a:t> id </a:t>
            </a:r>
            <a:r>
              <a:rPr lang="pt-BR" sz="4000" dirty="0" err="1"/>
              <a:t>placerat</a:t>
            </a:r>
            <a:r>
              <a:rPr lang="pt-BR" sz="4000" dirty="0"/>
              <a:t>. </a:t>
            </a:r>
            <a:r>
              <a:rPr lang="pt-BR" sz="4000" dirty="0" err="1"/>
              <a:t>Quisque</a:t>
            </a:r>
            <a:r>
              <a:rPr lang="pt-BR" sz="4000" dirty="0"/>
              <a:t> </a:t>
            </a:r>
            <a:r>
              <a:rPr lang="pt-BR" sz="4000" dirty="0" err="1"/>
              <a:t>lobortis</a:t>
            </a:r>
            <a:r>
              <a:rPr lang="pt-BR" sz="4000" dirty="0"/>
              <a:t> sem quis </a:t>
            </a:r>
            <a:r>
              <a:rPr lang="pt-BR" sz="4000" dirty="0" err="1"/>
              <a:t>lorem</a:t>
            </a:r>
            <a:r>
              <a:rPr lang="pt-BR" sz="4000" dirty="0"/>
              <a:t> </a:t>
            </a:r>
            <a:r>
              <a:rPr lang="pt-BR" sz="4000" dirty="0" err="1"/>
              <a:t>sagittis</a:t>
            </a:r>
            <a:r>
              <a:rPr lang="pt-BR" sz="4000" dirty="0"/>
              <a:t>, in </a:t>
            </a:r>
            <a:r>
              <a:rPr lang="pt-BR" sz="4000" dirty="0" err="1"/>
              <a:t>dictum</a:t>
            </a:r>
            <a:r>
              <a:rPr lang="pt-BR" sz="4000" dirty="0"/>
              <a:t> </a:t>
            </a:r>
            <a:r>
              <a:rPr lang="pt-BR" sz="4000" dirty="0" err="1"/>
              <a:t>sapien</a:t>
            </a:r>
            <a:r>
              <a:rPr lang="pt-BR" sz="4000" dirty="0"/>
              <a:t> </a:t>
            </a:r>
            <a:r>
              <a:rPr lang="pt-BR" sz="4000" dirty="0" err="1"/>
              <a:t>interdum</a:t>
            </a:r>
            <a:r>
              <a:rPr lang="pt-BR" sz="4000" dirty="0"/>
              <a:t>. </a:t>
            </a:r>
            <a:r>
              <a:rPr lang="pt-BR" sz="4000" dirty="0" err="1"/>
              <a:t>Aenean</a:t>
            </a:r>
            <a:r>
              <a:rPr lang="pt-BR" sz="4000" dirty="0"/>
              <a:t> </a:t>
            </a:r>
            <a:r>
              <a:rPr lang="pt-BR" sz="4000" dirty="0" err="1"/>
              <a:t>laoreet</a:t>
            </a:r>
            <a:r>
              <a:rPr lang="pt-BR" sz="4000" dirty="0"/>
              <a:t> </a:t>
            </a:r>
            <a:r>
              <a:rPr lang="pt-BR" sz="4000" dirty="0" err="1"/>
              <a:t>lacus</a:t>
            </a:r>
            <a:r>
              <a:rPr lang="pt-BR" sz="4000" dirty="0"/>
              <a:t> in massa </a:t>
            </a:r>
            <a:r>
              <a:rPr lang="pt-BR" sz="4000" dirty="0" err="1"/>
              <a:t>efficitur</a:t>
            </a:r>
            <a:r>
              <a:rPr lang="pt-BR" sz="4000" dirty="0"/>
              <a:t> </a:t>
            </a:r>
            <a:r>
              <a:rPr lang="pt-BR" sz="4000" dirty="0" err="1"/>
              <a:t>porttitor</a:t>
            </a:r>
            <a:r>
              <a:rPr lang="pt-BR" sz="4000" dirty="0"/>
              <a:t>. </a:t>
            </a:r>
            <a:r>
              <a:rPr lang="pt-BR" sz="4000" dirty="0" err="1"/>
              <a:t>Sed</a:t>
            </a:r>
            <a:r>
              <a:rPr lang="pt-BR" sz="4000" dirty="0"/>
              <a:t> </a:t>
            </a:r>
            <a:r>
              <a:rPr lang="pt-BR" sz="4000" dirty="0" err="1"/>
              <a:t>cursus</a:t>
            </a:r>
            <a:r>
              <a:rPr lang="pt-BR" sz="4000" dirty="0"/>
              <a:t>, </a:t>
            </a:r>
            <a:r>
              <a:rPr lang="pt-BR" sz="4000" dirty="0" err="1"/>
              <a:t>quam</a:t>
            </a:r>
            <a:r>
              <a:rPr lang="pt-BR" sz="4000" dirty="0"/>
              <a:t> in </a:t>
            </a:r>
            <a:r>
              <a:rPr lang="pt-BR" sz="4000" dirty="0" err="1"/>
              <a:t>laoreet</a:t>
            </a:r>
            <a:r>
              <a:rPr lang="pt-BR" sz="4000" dirty="0"/>
              <a:t> </a:t>
            </a:r>
            <a:r>
              <a:rPr lang="pt-BR" sz="4000" dirty="0" err="1"/>
              <a:t>cursus</a:t>
            </a:r>
            <a:r>
              <a:rPr lang="pt-BR" sz="4000" dirty="0"/>
              <a:t>, </a:t>
            </a:r>
            <a:r>
              <a:rPr lang="pt-BR" sz="4000" dirty="0" err="1"/>
              <a:t>diam</a:t>
            </a:r>
            <a:r>
              <a:rPr lang="pt-BR" sz="4000" dirty="0"/>
              <a:t> massa </a:t>
            </a:r>
            <a:r>
              <a:rPr lang="pt-BR" sz="4000" dirty="0" err="1"/>
              <a:t>hendrerit</a:t>
            </a:r>
            <a:r>
              <a:rPr lang="pt-BR" sz="4000" dirty="0"/>
              <a:t> </a:t>
            </a:r>
            <a:r>
              <a:rPr lang="pt-BR" sz="4000" dirty="0" err="1"/>
              <a:t>tellus</a:t>
            </a:r>
            <a:r>
              <a:rPr lang="pt-BR" sz="4000" dirty="0"/>
              <a:t>, id </a:t>
            </a:r>
            <a:r>
              <a:rPr lang="pt-BR" sz="4000" dirty="0" err="1"/>
              <a:t>vehicula</a:t>
            </a:r>
            <a:r>
              <a:rPr lang="pt-BR" sz="4000" dirty="0"/>
              <a:t> </a:t>
            </a:r>
            <a:r>
              <a:rPr lang="pt-BR" sz="4000" dirty="0" err="1"/>
              <a:t>nibh</a:t>
            </a:r>
            <a:r>
              <a:rPr lang="pt-BR" sz="4000" dirty="0"/>
              <a:t> </a:t>
            </a:r>
            <a:r>
              <a:rPr lang="pt-BR" sz="4000" dirty="0" err="1"/>
              <a:t>odio</a:t>
            </a:r>
            <a:r>
              <a:rPr lang="pt-BR" sz="4000" dirty="0"/>
              <a:t> </a:t>
            </a:r>
            <a:r>
              <a:rPr lang="pt-BR" sz="4000" dirty="0" err="1"/>
              <a:t>at</a:t>
            </a:r>
            <a:r>
              <a:rPr lang="pt-BR" sz="4000" dirty="0"/>
              <a:t> </a:t>
            </a:r>
            <a:r>
              <a:rPr lang="pt-BR" sz="4000" dirty="0" err="1"/>
              <a:t>enim</a:t>
            </a:r>
            <a:r>
              <a:rPr lang="pt-BR" sz="4000" dirty="0"/>
              <a:t>. </a:t>
            </a:r>
            <a:r>
              <a:rPr lang="pt-BR" sz="4000" dirty="0" err="1"/>
              <a:t>Nulla</a:t>
            </a:r>
            <a:r>
              <a:rPr lang="pt-BR" sz="4000" dirty="0"/>
              <a:t> </a:t>
            </a:r>
            <a:r>
              <a:rPr lang="pt-BR" sz="4000" dirty="0" err="1"/>
              <a:t>pretium</a:t>
            </a:r>
            <a:r>
              <a:rPr lang="pt-BR" sz="4000" dirty="0"/>
              <a:t> </a:t>
            </a:r>
            <a:r>
              <a:rPr lang="pt-BR" sz="4000" dirty="0" err="1"/>
              <a:t>odio</a:t>
            </a:r>
            <a:r>
              <a:rPr lang="pt-BR" sz="4000" dirty="0"/>
              <a:t> in </a:t>
            </a:r>
            <a:r>
              <a:rPr lang="pt-BR" sz="4000" dirty="0" err="1"/>
              <a:t>vulputate</a:t>
            </a:r>
            <a:r>
              <a:rPr lang="pt-BR" sz="4000" dirty="0"/>
              <a:t> </a:t>
            </a:r>
            <a:r>
              <a:rPr lang="pt-BR" sz="4000" dirty="0" err="1"/>
              <a:t>pellentesque</a:t>
            </a:r>
            <a:r>
              <a:rPr lang="pt-BR" sz="4000" dirty="0"/>
              <a:t>. Ut justo magna, </a:t>
            </a:r>
            <a:r>
              <a:rPr lang="pt-BR" sz="4000" dirty="0" err="1"/>
              <a:t>sodales</a:t>
            </a:r>
            <a:r>
              <a:rPr lang="pt-BR" sz="4000" dirty="0"/>
              <a:t> </a:t>
            </a:r>
            <a:r>
              <a:rPr lang="pt-BR" sz="4000" dirty="0" err="1"/>
              <a:t>at</a:t>
            </a:r>
            <a:r>
              <a:rPr lang="pt-BR" sz="4000" dirty="0"/>
              <a:t> </a:t>
            </a:r>
            <a:r>
              <a:rPr lang="pt-BR" sz="4000" dirty="0" err="1"/>
              <a:t>fermentum</a:t>
            </a:r>
            <a:r>
              <a:rPr lang="pt-BR" sz="4000" dirty="0"/>
              <a:t> quis, </a:t>
            </a:r>
            <a:r>
              <a:rPr lang="pt-BR" sz="4000" dirty="0" err="1"/>
              <a:t>tincidunt</a:t>
            </a:r>
            <a:r>
              <a:rPr lang="pt-BR" sz="4000" dirty="0"/>
              <a:t> </a:t>
            </a:r>
            <a:r>
              <a:rPr lang="pt-BR" sz="4000" dirty="0" err="1"/>
              <a:t>vestibulum</a:t>
            </a:r>
            <a:r>
              <a:rPr lang="pt-BR" sz="4000" dirty="0"/>
              <a:t> </a:t>
            </a:r>
            <a:r>
              <a:rPr lang="pt-BR" sz="4000" dirty="0" err="1"/>
              <a:t>sapien</a:t>
            </a:r>
            <a:r>
              <a:rPr lang="pt-BR" sz="4000" dirty="0"/>
              <a:t>. </a:t>
            </a:r>
            <a:r>
              <a:rPr lang="pt-BR" sz="4000" dirty="0" err="1"/>
              <a:t>Donec</a:t>
            </a:r>
            <a:r>
              <a:rPr lang="pt-BR" sz="4000" dirty="0"/>
              <a:t> ut </a:t>
            </a:r>
            <a:r>
              <a:rPr lang="pt-BR" sz="4000" dirty="0" err="1"/>
              <a:t>arcu</a:t>
            </a:r>
            <a:r>
              <a:rPr lang="pt-BR" sz="4000" dirty="0"/>
              <a:t> augue. Etiam </a:t>
            </a:r>
            <a:r>
              <a:rPr lang="pt-BR" sz="4000" dirty="0" err="1"/>
              <a:t>mattis</a:t>
            </a:r>
            <a:r>
              <a:rPr lang="pt-BR" sz="4000" dirty="0"/>
              <a:t> </a:t>
            </a:r>
            <a:r>
              <a:rPr lang="pt-BR" sz="4000" dirty="0" err="1"/>
              <a:t>dapibus</a:t>
            </a:r>
            <a:r>
              <a:rPr lang="pt-BR" sz="4000" dirty="0"/>
              <a:t> </a:t>
            </a:r>
            <a:r>
              <a:rPr lang="pt-BR" sz="4000" dirty="0" err="1"/>
              <a:t>efficitur</a:t>
            </a:r>
            <a:r>
              <a:rPr lang="pt-BR" sz="4000" dirty="0"/>
              <a:t>. </a:t>
            </a:r>
            <a:r>
              <a:rPr lang="pt-BR" sz="4000" dirty="0" err="1"/>
              <a:t>Nullam</a:t>
            </a:r>
            <a:r>
              <a:rPr lang="pt-BR" sz="4000" dirty="0"/>
              <a:t> </a:t>
            </a:r>
            <a:r>
              <a:rPr lang="pt-BR" sz="4000" dirty="0" err="1"/>
              <a:t>eleifend</a:t>
            </a:r>
            <a:r>
              <a:rPr lang="pt-BR" sz="4000" dirty="0"/>
              <a:t> </a:t>
            </a:r>
            <a:r>
              <a:rPr lang="pt-BR" sz="4000" dirty="0" err="1"/>
              <a:t>diam</a:t>
            </a:r>
            <a:r>
              <a:rPr lang="pt-BR" sz="4000" dirty="0"/>
              <a:t> </a:t>
            </a:r>
            <a:r>
              <a:rPr lang="pt-BR" sz="4000" dirty="0" err="1"/>
              <a:t>eget</a:t>
            </a:r>
            <a:r>
              <a:rPr lang="pt-BR" sz="4000" dirty="0"/>
              <a:t> </a:t>
            </a:r>
            <a:r>
              <a:rPr lang="pt-BR" sz="4000" dirty="0" err="1"/>
              <a:t>tempor</a:t>
            </a:r>
            <a:r>
              <a:rPr lang="pt-BR" sz="4000" dirty="0"/>
              <a:t> </a:t>
            </a:r>
            <a:r>
              <a:rPr lang="pt-BR" sz="4000" dirty="0" err="1"/>
              <a:t>tristique</a:t>
            </a:r>
            <a:r>
              <a:rPr lang="pt-BR" sz="4000" dirty="0"/>
              <a:t>. </a:t>
            </a:r>
            <a:r>
              <a:rPr lang="pt-BR" sz="4000" dirty="0" err="1"/>
              <a:t>Mauris</a:t>
            </a:r>
            <a:r>
              <a:rPr lang="pt-BR" sz="4000" dirty="0"/>
              <a:t> </a:t>
            </a:r>
            <a:r>
              <a:rPr lang="pt-BR" sz="4000" dirty="0" err="1"/>
              <a:t>sit</a:t>
            </a:r>
            <a:r>
              <a:rPr lang="pt-BR" sz="4000" dirty="0"/>
              <a:t> </a:t>
            </a:r>
            <a:r>
              <a:rPr lang="pt-BR" sz="4000" dirty="0" err="1"/>
              <a:t>amet</a:t>
            </a:r>
            <a:r>
              <a:rPr lang="pt-BR" sz="4000" dirty="0"/>
              <a:t> </a:t>
            </a:r>
            <a:r>
              <a:rPr lang="pt-BR" sz="4000" dirty="0" err="1"/>
              <a:t>lectus</a:t>
            </a:r>
            <a:r>
              <a:rPr lang="pt-BR" sz="4000" dirty="0"/>
              <a:t> </a:t>
            </a:r>
            <a:r>
              <a:rPr lang="pt-BR" sz="4000" dirty="0" err="1"/>
              <a:t>dignissim</a:t>
            </a:r>
            <a:r>
              <a:rPr lang="pt-BR" sz="4000" dirty="0"/>
              <a:t> </a:t>
            </a:r>
            <a:r>
              <a:rPr lang="pt-BR" sz="4000" dirty="0" err="1"/>
              <a:t>tellus</a:t>
            </a:r>
            <a:r>
              <a:rPr lang="pt-BR" sz="4000" dirty="0"/>
              <a:t> </a:t>
            </a:r>
            <a:r>
              <a:rPr lang="pt-BR" sz="4000" dirty="0" err="1"/>
              <a:t>aliquet</a:t>
            </a:r>
            <a:r>
              <a:rPr lang="pt-BR" sz="4000" dirty="0"/>
              <a:t> </a:t>
            </a:r>
            <a:r>
              <a:rPr lang="pt-BR" sz="4000" dirty="0" err="1"/>
              <a:t>tristique</a:t>
            </a:r>
            <a:r>
              <a:rPr lang="pt-BR" sz="4000" dirty="0"/>
              <a:t>.</a:t>
            </a:r>
          </a:p>
          <a:p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libero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ultrices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vehicula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magna a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scelerisque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Nunc a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Praesent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blandit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fermentum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tortor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bibendum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ipsum.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dictum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justo quis magna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ante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Fusce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ornare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Duis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faucibus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estibulum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felis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accumsan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tempus erat vitae,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luctus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Morbi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Ut et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erat.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fermentum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nisl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sodales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egestas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Maecenas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maximus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facilisis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velit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pt-BR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Lorem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ipsum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dolor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consectetur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Nam et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Mauris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non porta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turpis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Nunc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non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auctor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Nunc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interdum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convallis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sapien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ut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finibus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felis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lobortis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suscipit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ipsum,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at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tristique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justo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pulvinar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eu. Etiam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risus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sed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nisi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a,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dignissim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lectus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Vestibulum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cs typeface="Arial" panose="020B0604020202020204" pitchFamily="34" charset="0"/>
              </a:rPr>
              <a:t>purus</a:t>
            </a:r>
            <a:r>
              <a:rPr lang="pt-BR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pt-BR" sz="4000" dirty="0"/>
          </a:p>
        </p:txBody>
      </p:sp>
    </p:spTree>
    <p:extLst>
      <p:ext uri="{BB962C8B-B14F-4D97-AF65-F5344CB8AC3E}">
        <p14:creationId xmlns:p14="http://schemas.microsoft.com/office/powerpoint/2010/main" val="132716415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826</Words>
  <Application>Microsoft Macintosh PowerPoint</Application>
  <PresentationFormat>Personalizar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Microsoft Office User</dc:creator>
  <cp:lastModifiedBy>Wanderley Pavão Junior</cp:lastModifiedBy>
  <cp:revision>24</cp:revision>
  <dcterms:created xsi:type="dcterms:W3CDTF">2019-07-24T13:08:39Z</dcterms:created>
  <dcterms:modified xsi:type="dcterms:W3CDTF">2025-09-18T14:46:51Z</dcterms:modified>
</cp:coreProperties>
</file>